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61" r:id="rId4"/>
    <p:sldId id="263" r:id="rId5"/>
    <p:sldId id="259" r:id="rId6"/>
    <p:sldId id="264" r:id="rId7"/>
    <p:sldId id="274" r:id="rId8"/>
    <p:sldId id="275" r:id="rId9"/>
    <p:sldId id="268" r:id="rId10"/>
    <p:sldId id="267" r:id="rId11"/>
    <p:sldId id="278" r:id="rId12"/>
    <p:sldId id="276" r:id="rId13"/>
    <p:sldId id="277" r:id="rId14"/>
    <p:sldId id="269" r:id="rId15"/>
    <p:sldId id="271" r:id="rId16"/>
    <p:sldId id="270" r:id="rId17"/>
    <p:sldId id="272" r:id="rId18"/>
    <p:sldId id="273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B2EE38"/>
    <a:srgbClr val="4ECE37"/>
    <a:srgbClr val="E34C73"/>
    <a:srgbClr val="6A83E7"/>
    <a:srgbClr val="75D866"/>
    <a:srgbClr val="E7AD99"/>
    <a:srgbClr val="C1DBE3"/>
    <a:srgbClr val="D61126"/>
    <a:srgbClr val="CE7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84422"/>
  </p:normalViewPr>
  <p:slideViewPr>
    <p:cSldViewPr snapToGrid="0" snapToObjects="1">
      <p:cViewPr varScale="1">
        <p:scale>
          <a:sx n="105" d="100"/>
          <a:sy n="105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B4919-FDB9-6546-9C59-5B7FEBF30DFB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2FBC2-4BF3-A04C-A55B-6DD3CB955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12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92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22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blue 203864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5535-CF09-7F48-A02F-FFE72ECE2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BC0BA-1746-5647-8B1C-A83CBD418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A4EAE-3852-5141-A8B9-8242F65E9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7DFCD-53D9-3E4B-A55A-FCF1B25D9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92FC0-C8D0-3B4B-9942-52CC25A0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2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5305-0066-494A-A539-D541D87D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DDDA8-4012-504F-A3C8-04DF8F59C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55A8A-33D1-004E-B5E4-D41617C0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AE2F4-B441-8640-B8B2-BB4F4A0F1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78CE6-618B-6345-8759-4C21DC82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8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6352F-1B8B-344E-959F-C5D9B5EEA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BAAF5-6276-0B4A-992E-B48266317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14C91-F140-C54A-8ED7-4A755CD3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A9F92-5366-8D4B-AAFE-7EA8F3B5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8224A-02CD-284D-A9EB-40043823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5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99D8-1251-6044-A4D5-B28C5EECB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826AE-A9B3-464B-8FAF-698D59557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55D48-51C5-1745-A680-29F6FDC9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84955-A92C-6844-B182-C08BC810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0D71A-CB3F-B94C-97E4-3804CE9EA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7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C69C-217E-0347-9D10-323F3008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74DE4-3BDE-534B-9A03-D9F092EE0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40B60-6169-AD4C-B9F7-A653C4AB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D605E-C4EC-CD4E-9E5D-0014ED51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CFD8B-BBCF-0E44-8176-BEE3B60B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2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83521-E23D-854F-9FA1-AB5AFE2E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44B31-40DE-BB44-A233-416CC746F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589B6-1C67-014F-BD7E-253CE6EF5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B0C4C-4754-9C41-988C-BB734AC9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150A6-7F62-FF45-8936-961EC5C7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90D00-4420-8C47-ACB3-6F728A12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51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3937-58EF-4C4B-8A42-4291B0E6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90DB9-20AB-8E4D-8B7B-AE6EF74C7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EB3DF-FC38-A249-A5A8-3CB60169A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2029D-3684-264C-95E6-72CAFCB74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39A7C-7180-8D4E-AF16-55D284F0A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8CAD6-B66E-AD46-B699-68BEBB01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A2A30-4CA8-564D-9202-5B13D6CA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DA215-5457-4944-822E-6942A30B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8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7927-D6A7-7542-B9A0-5F7241CE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5D7E94-8811-3749-B83D-97737C13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39FFB-EC4E-8D45-9D2A-1DCCB0A3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24D-914E-FD42-8600-7F5C9C08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6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C81C40-DAC0-F643-BBCB-10C7E789B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2D539-7F1C-0549-963B-BDF33FB1F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FEEF-D5AD-E641-9995-A5DF25D2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2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992A-C77A-4C47-9256-836C35258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277B-F10C-0A49-B453-E70A2CEAA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1191C-64DE-0740-B4EC-083792D35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37AC8-DA46-BB42-A797-8B72E98C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29C07-95E0-7D4E-887A-36737191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C690A-2465-C34B-BC4B-DF8027F0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42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B2FED-33F6-174A-A9DB-159F2D7F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51C36-C509-DE45-8906-C90172634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82607-1266-3046-A2DD-BB81683BB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716CE-898B-3640-A5FE-25312CB4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55A45-3254-5647-B8E2-CD017CC0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A094E-DB63-2040-883F-4E6C4355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D17A7-500F-6D4B-9DE3-BDD22E04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61F31-1C9F-2842-89C4-E172F3156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A8E9F-4B9E-9E4D-8B07-5D9F0238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EC9D1-517D-FD44-8E40-61BA258C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186D-4E1A-7F49-AA8C-40A96ECC0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213771/stylised-cat-by-helm42-213771" TargetMode="External"/><Relationship Id="rId17" Type="http://schemas.openxmlformats.org/officeDocument/2006/relationships/image" Target="../media/image26.png"/><Relationship Id="rId2" Type="http://schemas.openxmlformats.org/officeDocument/2006/relationships/image" Target="../media/image7.png"/><Relationship Id="rId16" Type="http://schemas.openxmlformats.org/officeDocument/2006/relationships/hyperlink" Target="https://pixabay.com/en/camera-photo-image-digital-camera-108570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image" Target="../media/image25.png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hyperlink" Target="https://commons.wikimedia.org/wiki/File:Creative-Tail-Objects-gift.sv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fr.wikipedia.org/wiki/Discussion:Mot-valise" TargetMode="External"/><Relationship Id="rId18" Type="http://schemas.openxmlformats.org/officeDocument/2006/relationships/image" Target="../media/image27.png"/><Relationship Id="rId3" Type="http://schemas.openxmlformats.org/officeDocument/2006/relationships/hyperlink" Target="https://openclipart.org/detail/213771/stylised-cat-by-helm42-213771" TargetMode="External"/><Relationship Id="rId21" Type="http://schemas.openxmlformats.org/officeDocument/2006/relationships/image" Target="../media/image1.png"/><Relationship Id="rId7" Type="http://schemas.openxmlformats.org/officeDocument/2006/relationships/hyperlink" Target="https://pixabay.com/en/globe-earth-green-blue-continents-308335/" TargetMode="External"/><Relationship Id="rId12" Type="http://schemas.openxmlformats.org/officeDocument/2006/relationships/image" Target="../media/image8.png"/><Relationship Id="rId17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hyperlink" Target="https://pixabay.com/en/camera-photo-image-digital-camera-1085705/" TargetMode="External"/><Relationship Id="rId20" Type="http://schemas.openxmlformats.org/officeDocument/2006/relationships/hyperlink" Target="http://pxlpirates.deviantart.com/art/Papierflieger-Paper-Plane-Logo-Design-60634491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://openclipart.org/detail/47197/home-icon-by-netalloy" TargetMode="External"/><Relationship Id="rId5" Type="http://schemas.openxmlformats.org/officeDocument/2006/relationships/hyperlink" Target="https://commons.wikimedia.org/wiki/File:Creative-Tail-Objects-gift.svg" TargetMode="External"/><Relationship Id="rId15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hyperlink" Target="https://openclipart.org/detail/185356/magnifier" TargetMode="External"/><Relationship Id="rId1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0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2766/big-earred-dog" TargetMode="External"/><Relationship Id="rId2" Type="http://schemas.openxmlformats.org/officeDocument/2006/relationships/image" Target="../media/image7.png"/><Relationship Id="rId16" Type="http://schemas.openxmlformats.org/officeDocument/2006/relationships/image" Target="../media/image3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9.png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image" Target="../media/image31.png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2.tiff"/><Relationship Id="rId18" Type="http://schemas.openxmlformats.org/officeDocument/2006/relationships/image" Target="../media/image34.tiff"/><Relationship Id="rId3" Type="http://schemas.openxmlformats.org/officeDocument/2006/relationships/hyperlink" Target="https://pixabay.com/en/globe-earth-green-blue-continents-308335/" TargetMode="External"/><Relationship Id="rId21" Type="http://schemas.openxmlformats.org/officeDocument/2006/relationships/image" Target="../media/image35.png"/><Relationship Id="rId7" Type="http://schemas.openxmlformats.org/officeDocument/2006/relationships/hyperlink" Target="http://openclipart.org/detail/47197/home-icon-by-netalloy" TargetMode="External"/><Relationship Id="rId12" Type="http://schemas.microsoft.com/office/2007/relationships/hdphoto" Target="../media/hdphoto3.wdp"/><Relationship Id="rId17" Type="http://schemas.openxmlformats.org/officeDocument/2006/relationships/image" Target="../media/image19.png"/><Relationship Id="rId2" Type="http://schemas.openxmlformats.org/officeDocument/2006/relationships/image" Target="../media/image7.png"/><Relationship Id="rId16" Type="http://schemas.openxmlformats.org/officeDocument/2006/relationships/hyperlink" Target="https://openclipart.org/detail/208505/heart" TargetMode="External"/><Relationship Id="rId20" Type="http://schemas.openxmlformats.org/officeDocument/2006/relationships/hyperlink" Target="http://pxlpirates.deviantart.com/art/Papierflieger-Paper-Plane-Logo-Design-60634491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0.png"/><Relationship Id="rId24" Type="http://schemas.openxmlformats.org/officeDocument/2006/relationships/hyperlink" Target="http://commons.wikimedia.org/wiki/File:Orange_Phone_Font-Awesome.svg" TargetMode="External"/><Relationship Id="rId5" Type="http://schemas.openxmlformats.org/officeDocument/2006/relationships/hyperlink" Target="https://openclipart.org/detail/185356/magnifier" TargetMode="External"/><Relationship Id="rId15" Type="http://schemas.microsoft.com/office/2007/relationships/hdphoto" Target="../media/hdphoto4.wdp"/><Relationship Id="rId23" Type="http://schemas.openxmlformats.org/officeDocument/2006/relationships/image" Target="../media/image36.png"/><Relationship Id="rId10" Type="http://schemas.openxmlformats.org/officeDocument/2006/relationships/image" Target="../media/image11.tiff"/><Relationship Id="rId19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33.png"/><Relationship Id="rId22" Type="http://schemas.openxmlformats.org/officeDocument/2006/relationships/hyperlink" Target="https://stackoverflow.com/questions/46095425/how-to-change-google-map-marker-color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hyperlink" Target="http://www.oic.qld.gov.au/training-and-events/privacy-awareness-week" TargetMode="External"/><Relationship Id="rId18" Type="http://schemas.openxmlformats.org/officeDocument/2006/relationships/hyperlink" Target="https://commons.wikimedia.org/wiki/File:Creative-Tail-Objects-gift.svg" TargetMode="External"/><Relationship Id="rId3" Type="http://schemas.openxmlformats.org/officeDocument/2006/relationships/hyperlink" Target="https://openclipart.org/detail/185356/magnifier" TargetMode="External"/><Relationship Id="rId21" Type="http://schemas.openxmlformats.org/officeDocument/2006/relationships/hyperlink" Target="https://openclipart.org/detail/167549/green-tick-simple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37.gif"/><Relationship Id="rId17" Type="http://schemas.openxmlformats.org/officeDocument/2006/relationships/image" Target="../media/image24.png"/><Relationship Id="rId2" Type="http://schemas.openxmlformats.org/officeDocument/2006/relationships/image" Target="../media/image12.png"/><Relationship Id="rId16" Type="http://schemas.openxmlformats.org/officeDocument/2006/relationships/hyperlink" Target="https://pixabay.com/en/globe-earth-green-blue-continents-308335/" TargetMode="External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://pxlpirates.deviantart.com/art/Papierflieger-Paper-Plane-Logo-Design-606344911" TargetMode="External"/><Relationship Id="rId5" Type="http://schemas.openxmlformats.org/officeDocument/2006/relationships/hyperlink" Target="http://openclipart.org/detail/47197/home-icon-by-netalloy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28.png"/><Relationship Id="rId19" Type="http://schemas.openxmlformats.org/officeDocument/2006/relationships/image" Target="../media/image39.tiff"/><Relationship Id="rId4" Type="http://schemas.openxmlformats.org/officeDocument/2006/relationships/image" Target="../media/image9.png"/><Relationship Id="rId9" Type="http://schemas.openxmlformats.org/officeDocument/2006/relationships/image" Target="../media/image23.tiff"/><Relationship Id="rId14" Type="http://schemas.openxmlformats.org/officeDocument/2006/relationships/image" Target="../media/image38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41.tiff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s://openclipart.org/detail/208505/hear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s://pixabay.com/en/globe-earth-green-blue-continents-308335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fr.wikipedia.org/wiki/Discussion:Mot-valise" TargetMode="External"/><Relationship Id="rId13" Type="http://schemas.openxmlformats.org/officeDocument/2006/relationships/hyperlink" Target="http://kokoriste1.deviantart.com/art/Friend-Gif-393261704" TargetMode="External"/><Relationship Id="rId18" Type="http://schemas.openxmlformats.org/officeDocument/2006/relationships/image" Target="../media/image28.png"/><Relationship Id="rId3" Type="http://schemas.openxmlformats.org/officeDocument/2006/relationships/image" Target="../media/image12.png"/><Relationship Id="rId21" Type="http://schemas.openxmlformats.org/officeDocument/2006/relationships/image" Target="../media/image42.png"/><Relationship Id="rId7" Type="http://schemas.openxmlformats.org/officeDocument/2006/relationships/image" Target="../media/image8.png"/><Relationship Id="rId12" Type="http://schemas.openxmlformats.org/officeDocument/2006/relationships/image" Target="../media/image21.gif"/><Relationship Id="rId17" Type="http://schemas.microsoft.com/office/2007/relationships/hdphoto" Target="../media/hdphoto4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3.png"/><Relationship Id="rId20" Type="http://schemas.openxmlformats.org/officeDocument/2006/relationships/image" Target="../media/image32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openclipart.org/detail/47197/home-icon-by-netalloy" TargetMode="External"/><Relationship Id="rId11" Type="http://schemas.openxmlformats.org/officeDocument/2006/relationships/hyperlink" Target="https://pixabay.com/en/globe-earth-green-blue-continents-308335/" TargetMode="External"/><Relationship Id="rId5" Type="http://schemas.openxmlformats.org/officeDocument/2006/relationships/image" Target="../media/image9.png"/><Relationship Id="rId15" Type="http://schemas.openxmlformats.org/officeDocument/2006/relationships/hyperlink" Target="https://openclipart.org/detail/208505/heart" TargetMode="External"/><Relationship Id="rId10" Type="http://schemas.openxmlformats.org/officeDocument/2006/relationships/image" Target="../media/image7.png"/><Relationship Id="rId19" Type="http://schemas.openxmlformats.org/officeDocument/2006/relationships/hyperlink" Target="http://pxlpirates.deviantart.com/art/Papierflieger-Paper-Plane-Logo-Design-606344911" TargetMode="External"/><Relationship Id="rId4" Type="http://schemas.openxmlformats.org/officeDocument/2006/relationships/hyperlink" Target="https://openclipart.org/detail/185356/magnifier" TargetMode="External"/><Relationship Id="rId9" Type="http://schemas.openxmlformats.org/officeDocument/2006/relationships/image" Target="../media/image11.tiff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32.tiff"/><Relationship Id="rId18" Type="http://schemas.openxmlformats.org/officeDocument/2006/relationships/hyperlink" Target="https://openclipart.org/detail/208505/heart" TargetMode="External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://pxlpirates.deviantart.com/art/Papierflieger-Paper-Plane-Logo-Design-606344911" TargetMode="External"/><Relationship Id="rId17" Type="http://schemas.openxmlformats.org/officeDocument/2006/relationships/image" Target="../media/image19.png"/><Relationship Id="rId2" Type="http://schemas.openxmlformats.org/officeDocument/2006/relationships/image" Target="../media/image12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8.png"/><Relationship Id="rId5" Type="http://schemas.openxmlformats.org/officeDocument/2006/relationships/hyperlink" Target="http://openclipart.org/detail/47197/home-icon-by-netalloy" TargetMode="External"/><Relationship Id="rId15" Type="http://schemas.microsoft.com/office/2007/relationships/hdphoto" Target="../media/hdphoto5.wdp"/><Relationship Id="rId10" Type="http://schemas.openxmlformats.org/officeDocument/2006/relationships/hyperlink" Target="https://pixabay.com/en/globe-earth-green-blue-continents-308335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hyperlink" Target="https://pixabay.com/en/globe-earth-green-blue-continents-308335/" TargetMode="External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3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://www.oic.qld.gov.au/training-and-events/privacy-awareness-week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37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fr.wikipedia.org/wiki/Discussion:Mot-valise" TargetMode="External"/><Relationship Id="rId13" Type="http://schemas.openxmlformats.org/officeDocument/2006/relationships/image" Target="../media/image11.tiff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hyperlink" Target="https://pixabay.com/en/globe-earth-green-blue-continents-308335/" TargetMode="External"/><Relationship Id="rId17" Type="http://schemas.openxmlformats.org/officeDocument/2006/relationships/hyperlink" Target="http://www.vivereamalta.com/storie-di-italiani-a-malta/muoversi-malta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openclipart.org/detail/47197/home-icon-by-netalloy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9.png"/><Relationship Id="rId15" Type="http://schemas.openxmlformats.org/officeDocument/2006/relationships/hyperlink" Target="https://openclipart.org/detail/158155/door-by-gurzaf" TargetMode="External"/><Relationship Id="rId10" Type="http://schemas.openxmlformats.org/officeDocument/2006/relationships/hyperlink" Target="https://commons.wikimedia.org/wiki/File:Creative-Tail-Objects-gift.svg" TargetMode="External"/><Relationship Id="rId4" Type="http://schemas.openxmlformats.org/officeDocument/2006/relationships/hyperlink" Target="https://openclipart.org/detail/185356/magnifier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commons.wikimedia.org/wiki/File:Facebook_icon_2013.svg" TargetMode="External"/><Relationship Id="rId7" Type="http://schemas.openxmlformats.org/officeDocument/2006/relationships/hyperlink" Target="http://commons.wikimedia.org/wiki/File:Instagram_circle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theconversation.com/yes-google-has-a-new-logo-but-why-46976" TargetMode="External"/><Relationship Id="rId10" Type="http://schemas.openxmlformats.org/officeDocument/2006/relationships/image" Target="../media/image1.png"/><Relationship Id="rId4" Type="http://schemas.openxmlformats.org/officeDocument/2006/relationships/image" Target="../media/image4.jpg"/><Relationship Id="rId9" Type="http://schemas.openxmlformats.org/officeDocument/2006/relationships/hyperlink" Target="https://meta.wikimedia.org/wiki/File:FOSSASIA_Logo.sv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185356/magnifi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hyperlink" Target="http://fr.wikipedia.org/wiki/Discussion:Mot-valise" TargetMode="External"/><Relationship Id="rId10" Type="http://schemas.openxmlformats.org/officeDocument/2006/relationships/image" Target="../media/image11.tiff"/><Relationship Id="rId4" Type="http://schemas.openxmlformats.org/officeDocument/2006/relationships/image" Target="../media/image8.png"/><Relationship Id="rId9" Type="http://schemas.openxmlformats.org/officeDocument/2006/relationships/hyperlink" Target="https://commons.wikimedia.org/wiki/File:Simpleicons_Interface_magnifier-1.sv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1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openclipart.org/detail/213771/stylised-cat-by-helm42-213771" TargetMode="External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commons.wikimedia.org/wiki/File:Ic_keyboard_voice_48px.svg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7.png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://commons.wikimedia.org/wiki/file:location_dot_red.sv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s://openclipart.org/detail/228366/earth-globe-sketch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14" Type="http://schemas.openxmlformats.org/officeDocument/2006/relationships/hyperlink" Target="https://pixabay.com/en/globe-earth-green-blue-continents-308335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hyperlink" Target="https://openclipart.org/detail/185356/magnifier" TargetMode="External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openclipart.org/detail/213771/stylised-cat-by-helm42-213771" TargetMode="External"/><Relationship Id="rId18" Type="http://schemas.openxmlformats.org/officeDocument/2006/relationships/hyperlink" Target="http://badinertech.blogspot.com/2013/05/tech-tip-google-keep-and-anydo.html" TargetMode="External"/><Relationship Id="rId3" Type="http://schemas.openxmlformats.org/officeDocument/2006/relationships/hyperlink" Target="https://pixabay.com/en/globe-earth-green-blue-continents-308335/" TargetMode="External"/><Relationship Id="rId21" Type="http://schemas.openxmlformats.org/officeDocument/2006/relationships/image" Target="../media/image22.png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3.png"/><Relationship Id="rId17" Type="http://schemas.openxmlformats.org/officeDocument/2006/relationships/image" Target="../media/image20.jpg"/><Relationship Id="rId2" Type="http://schemas.openxmlformats.org/officeDocument/2006/relationships/image" Target="../media/image7.png"/><Relationship Id="rId16" Type="http://schemas.openxmlformats.org/officeDocument/2006/relationships/image" Target="../media/image11.tiff"/><Relationship Id="rId20" Type="http://schemas.openxmlformats.org/officeDocument/2006/relationships/hyperlink" Target="http://kokoriste1.deviantart.com/art/Friend-Gif-393261704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pixabay.com/en/gear-settings-options-icon-1077550/" TargetMode="External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openclipart.org/detail/208505/heart" TargetMode="External"/><Relationship Id="rId23" Type="http://schemas.openxmlformats.org/officeDocument/2006/relationships/image" Target="../media/image23.tiff"/><Relationship Id="rId10" Type="http://schemas.openxmlformats.org/officeDocument/2006/relationships/image" Target="../media/image18.png"/><Relationship Id="rId19" Type="http://schemas.openxmlformats.org/officeDocument/2006/relationships/image" Target="../media/image21.gi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19.png"/><Relationship Id="rId22" Type="http://schemas.openxmlformats.org/officeDocument/2006/relationships/hyperlink" Target="https://openclipart.org/detail/194868/daily-boxes-6-by-tatica-19486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724E0D-00AB-8540-B9DA-5D80E1519610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97B92-3A38-424B-AA05-5C6731A5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77" y="1101355"/>
            <a:ext cx="3476028" cy="2607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19BEED-F032-894C-B603-7429B0FD3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377" y="2258291"/>
            <a:ext cx="4050077" cy="40500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1B2C00-56EB-FE4B-9A82-1F9CEB55BCBD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/cover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01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Clipart - stylized cat">
            <a:extLst>
              <a:ext uri="{FF2B5EF4-FFF2-40B4-BE49-F238E27FC236}">
                <a16:creationId xmlns:a16="http://schemas.microsoft.com/office/drawing/2014/main" id="{768BADD4-3D3D-7040-BE2A-4A855C0F40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109557" y="822530"/>
            <a:ext cx="809253" cy="114917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9551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Alice</a:t>
            </a:r>
            <a:r>
              <a:rPr lang="zh-CN" altLang="en-US" sz="2400" dirty="0"/>
              <a:t> </a:t>
            </a:r>
            <a:r>
              <a:rPr lang="en-US" altLang="zh-CN" sz="2400" dirty="0"/>
              <a:t>Lee</a:t>
            </a:r>
            <a:endParaRPr lang="en-US" sz="24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C6BBFA-F29C-EB43-99AA-F0E85C14E33E}"/>
              </a:ext>
            </a:extLst>
          </p:cNvPr>
          <p:cNvSpPr/>
          <p:nvPr/>
        </p:nvSpPr>
        <p:spPr>
          <a:xfrm>
            <a:off x="4307975" y="2910415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1" name="Picture 50" descr="File:Creative-Tail-Objects-gift.svg - Wikimedia Commons">
            <a:extLst>
              <a:ext uri="{FF2B5EF4-FFF2-40B4-BE49-F238E27FC236}">
                <a16:creationId xmlns:a16="http://schemas.microsoft.com/office/drawing/2014/main" id="{1A104813-5942-AE4F-BFF0-0D1D9DE97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043922" y="2851449"/>
            <a:ext cx="406833" cy="4068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8165605" y="2868506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</a:p>
          <a:p>
            <a:pPr algn="ctr"/>
            <a:r>
              <a:rPr lang="en-US" altLang="zh-CN" dirty="0"/>
              <a:t>Donation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9902771" y="2868506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Trips</a:t>
            </a:r>
            <a:r>
              <a:rPr lang="zh-CN" altLang="en-US" dirty="0"/>
              <a:t> </a:t>
            </a:r>
            <a:endParaRPr lang="en-SG" altLang="zh-CN" dirty="0"/>
          </a:p>
          <a:p>
            <a:pPr algn="ctr"/>
            <a:r>
              <a:rPr lang="en-US" altLang="zh-CN" dirty="0"/>
              <a:t>Claimed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851C96-264D-4A40-885E-CE17FBDD2A13}"/>
              </a:ext>
            </a:extLst>
          </p:cNvPr>
          <p:cNvSpPr/>
          <p:nvPr/>
        </p:nvSpPr>
        <p:spPr>
          <a:xfrm>
            <a:off x="8165604" y="4380973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45</a:t>
            </a:r>
            <a:r>
              <a:rPr lang="zh-CN" altLang="en-US" dirty="0"/>
              <a:t> </a:t>
            </a:r>
            <a:r>
              <a:rPr lang="en-US" altLang="zh-CN" dirty="0"/>
              <a:t>Countries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Footprint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C85531-02FA-5C4E-AB55-94BCB52A8385}"/>
              </a:ext>
            </a:extLst>
          </p:cNvPr>
          <p:cNvSpPr/>
          <p:nvPr/>
        </p:nvSpPr>
        <p:spPr>
          <a:xfrm>
            <a:off x="9914265" y="4388199"/>
            <a:ext cx="1655805" cy="14210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302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</a:p>
          <a:p>
            <a:pPr algn="ctr"/>
            <a:r>
              <a:rPr lang="en-US" altLang="zh-CN" dirty="0"/>
              <a:t>Viewed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33ED38-3B07-E64C-82E5-1B5C1EE638BD}"/>
              </a:ext>
            </a:extLst>
          </p:cNvPr>
          <p:cNvSpPr/>
          <p:nvPr/>
        </p:nvSpPr>
        <p:spPr>
          <a:xfrm>
            <a:off x="436665" y="951489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</a:p>
        </p:txBody>
      </p:sp>
      <p:pic>
        <p:nvPicPr>
          <p:cNvPr id="8" name="Picture 7" descr="Free vector graphic: Camera, Photo, Image - Free Image on ...">
            <a:extLst>
              <a:ext uri="{FF2B5EF4-FFF2-40B4-BE49-F238E27FC236}">
                <a16:creationId xmlns:a16="http://schemas.microsoft.com/office/drawing/2014/main" id="{02A01844-9D84-374C-B68B-60684FAE06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V="1">
            <a:off x="4933469" y="1935477"/>
            <a:ext cx="356271" cy="356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FF1CB-B030-E942-9DC2-DF5B1A659C0B}"/>
              </a:ext>
            </a:extLst>
          </p:cNvPr>
          <p:cNvSpPr/>
          <p:nvPr/>
        </p:nvSpPr>
        <p:spPr>
          <a:xfrm>
            <a:off x="2488271" y="3369036"/>
            <a:ext cx="4079350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language.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6A1FC8-7D79-D44F-94AC-80CE04E0EFA7}"/>
              </a:ext>
            </a:extLst>
          </p:cNvPr>
          <p:cNvSpPr/>
          <p:nvPr/>
        </p:nvSpPr>
        <p:spPr>
          <a:xfrm>
            <a:off x="8273103" y="677611"/>
            <a:ext cx="1440806" cy="134868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Albi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4FEF-9231-DC4A-9377-8C02B1626C5D}"/>
              </a:ext>
            </a:extLst>
          </p:cNvPr>
          <p:cNvSpPr txBox="1"/>
          <p:nvPr/>
        </p:nvSpPr>
        <p:spPr>
          <a:xfrm>
            <a:off x="8398074" y="2086087"/>
            <a:ext cx="144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Current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Viewing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Language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2BDA48-9E58-6543-8822-550E7958EEBA}"/>
              </a:ext>
            </a:extLst>
          </p:cNvPr>
          <p:cNvSpPr/>
          <p:nvPr/>
        </p:nvSpPr>
        <p:spPr>
          <a:xfrm>
            <a:off x="10017986" y="668567"/>
            <a:ext cx="1440806" cy="13486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Bulgri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8210CE-3819-BF4C-B0AA-6B2F55E91775}"/>
              </a:ext>
            </a:extLst>
          </p:cNvPr>
          <p:cNvSpPr txBox="1"/>
          <p:nvPr/>
        </p:nvSpPr>
        <p:spPr>
          <a:xfrm>
            <a:off x="10326109" y="2148949"/>
            <a:ext cx="1440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Expert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</a:rPr>
              <a:t>Lv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7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2D5096-557E-1A4D-A49F-2ECD023A869A}"/>
              </a:ext>
            </a:extLst>
          </p:cNvPr>
          <p:cNvSpPr/>
          <p:nvPr/>
        </p:nvSpPr>
        <p:spPr>
          <a:xfrm>
            <a:off x="2488271" y="4237793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Singapore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DFDC5-98FD-A249-8BC8-1BF12ADEE9CA}"/>
              </a:ext>
            </a:extLst>
          </p:cNvPr>
          <p:cNvSpPr txBox="1"/>
          <p:nvPr/>
        </p:nvSpPr>
        <p:spPr>
          <a:xfrm>
            <a:off x="2488271" y="3356770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Signature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id="{EC0DF196-4D1B-284C-B9D3-89DC71BC30BB}"/>
              </a:ext>
            </a:extLst>
          </p:cNvPr>
          <p:cNvSpPr/>
          <p:nvPr/>
        </p:nvSpPr>
        <p:spPr>
          <a:xfrm>
            <a:off x="6196005" y="36295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B0A2CB-559D-2F42-8637-08723852C4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43093" y="2409559"/>
            <a:ext cx="476866" cy="4768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A76C9EB-2916-EA49-A65C-F42F832D97ED}"/>
              </a:ext>
            </a:extLst>
          </p:cNvPr>
          <p:cNvSpPr txBox="1"/>
          <p:nvPr/>
        </p:nvSpPr>
        <p:spPr>
          <a:xfrm>
            <a:off x="2492577" y="4213288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Region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414D47BC-D788-9A4A-B69B-DCD83D87F99E}"/>
              </a:ext>
            </a:extLst>
          </p:cNvPr>
          <p:cNvSpPr/>
          <p:nvPr/>
        </p:nvSpPr>
        <p:spPr>
          <a:xfrm>
            <a:off x="6191385" y="453539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10229B7-A134-9D40-8BD6-871B996BAB12}"/>
              </a:ext>
            </a:extLst>
          </p:cNvPr>
          <p:cNvSpPr/>
          <p:nvPr/>
        </p:nvSpPr>
        <p:spPr>
          <a:xfrm>
            <a:off x="2474508" y="5098712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221CAF0-D2EE-9844-95B8-C8FAC2610D99}"/>
              </a:ext>
            </a:extLst>
          </p:cNvPr>
          <p:cNvSpPr txBox="1"/>
          <p:nvPr/>
        </p:nvSpPr>
        <p:spPr>
          <a:xfrm>
            <a:off x="2506523" y="5106550"/>
            <a:ext cx="221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Who views your profile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3DA179-2797-2543-930F-22EEFF21DD12}"/>
              </a:ext>
            </a:extLst>
          </p:cNvPr>
          <p:cNvSpPr/>
          <p:nvPr/>
        </p:nvSpPr>
        <p:spPr>
          <a:xfrm>
            <a:off x="2739207" y="541972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32DEFB-FD12-A64F-92C0-4FF7D06F225C}"/>
              </a:ext>
            </a:extLst>
          </p:cNvPr>
          <p:cNvSpPr/>
          <p:nvPr/>
        </p:nvSpPr>
        <p:spPr>
          <a:xfrm>
            <a:off x="3554957" y="539850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D9B7AD6-F63B-7B41-9D54-6053EA912712}"/>
              </a:ext>
            </a:extLst>
          </p:cNvPr>
          <p:cNvSpPr/>
          <p:nvPr/>
        </p:nvSpPr>
        <p:spPr>
          <a:xfrm>
            <a:off x="4424986" y="5406503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C99A316-DF60-CC47-8E67-707D948689CC}"/>
              </a:ext>
            </a:extLst>
          </p:cNvPr>
          <p:cNvSpPr/>
          <p:nvPr/>
        </p:nvSpPr>
        <p:spPr>
          <a:xfrm>
            <a:off x="5261022" y="5392724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id="{B3A7785C-2602-1B43-8007-9B36705C0ADE}"/>
              </a:ext>
            </a:extLst>
          </p:cNvPr>
          <p:cNvSpPr/>
          <p:nvPr/>
        </p:nvSpPr>
        <p:spPr>
          <a:xfrm>
            <a:off x="6208000" y="5390112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2DBED6-B6EF-B844-A2AF-81AB85DF6B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41" y="279221"/>
            <a:ext cx="796779" cy="7967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9E8980-1E84-2C48-A051-673E56D75F2B}"/>
              </a:ext>
            </a:extLst>
          </p:cNvPr>
          <p:cNvSpPr txBox="1"/>
          <p:nvPr/>
        </p:nvSpPr>
        <p:spPr>
          <a:xfrm>
            <a:off x="6020038" y="374486"/>
            <a:ext cx="4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6AC6A3-BF64-B84B-8181-F710D3FBC695}"/>
              </a:ext>
            </a:extLst>
          </p:cNvPr>
          <p:cNvSpPr/>
          <p:nvPr/>
        </p:nvSpPr>
        <p:spPr>
          <a:xfrm>
            <a:off x="75550" y="1855316"/>
            <a:ext cx="208140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65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Clipart - stylized cat">
            <a:extLst>
              <a:ext uri="{FF2B5EF4-FFF2-40B4-BE49-F238E27FC236}">
                <a16:creationId xmlns:a16="http://schemas.microsoft.com/office/drawing/2014/main" id="{768BADD4-3D3D-7040-BE2A-4A855C0F4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09557" y="822530"/>
            <a:ext cx="809253" cy="114917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9551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Alice</a:t>
            </a:r>
            <a:r>
              <a:rPr lang="zh-CN" altLang="en-US" sz="2400" dirty="0"/>
              <a:t> </a:t>
            </a:r>
            <a:r>
              <a:rPr lang="en-US" altLang="zh-CN" sz="2400" dirty="0"/>
              <a:t>Lee</a:t>
            </a:r>
            <a:endParaRPr lang="en-US" sz="24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C6BBFA-F29C-EB43-99AA-F0E85C14E33E}"/>
              </a:ext>
            </a:extLst>
          </p:cNvPr>
          <p:cNvSpPr/>
          <p:nvPr/>
        </p:nvSpPr>
        <p:spPr>
          <a:xfrm>
            <a:off x="4307975" y="2910415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1" name="Picture 50" descr="File:Creative-Tail-Objects-gift.svg - Wikimedia Commons">
            <a:extLst>
              <a:ext uri="{FF2B5EF4-FFF2-40B4-BE49-F238E27FC236}">
                <a16:creationId xmlns:a16="http://schemas.microsoft.com/office/drawing/2014/main" id="{1A104813-5942-AE4F-BFF0-0D1D9DE97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3922" y="2851449"/>
            <a:ext cx="406833" cy="4068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33ED38-3B07-E64C-82E5-1B5C1EE638BD}"/>
              </a:ext>
            </a:extLst>
          </p:cNvPr>
          <p:cNvSpPr/>
          <p:nvPr/>
        </p:nvSpPr>
        <p:spPr>
          <a:xfrm>
            <a:off x="436665" y="951489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Unread</a:t>
            </a:r>
            <a:r>
              <a:rPr lang="zh-CN" altLang="en-US" dirty="0"/>
              <a:t> </a:t>
            </a:r>
            <a:r>
              <a:rPr lang="en-US" altLang="zh-CN" dirty="0" err="1"/>
              <a:t>Msg</a:t>
            </a:r>
            <a:endParaRPr lang="en-US" altLang="zh-CN" dirty="0"/>
          </a:p>
        </p:txBody>
      </p:sp>
      <p:pic>
        <p:nvPicPr>
          <p:cNvPr id="8" name="Picture 7" descr="Free vector graphic: Camera, Photo, Image - Free Image on ...">
            <a:extLst>
              <a:ext uri="{FF2B5EF4-FFF2-40B4-BE49-F238E27FC236}">
                <a16:creationId xmlns:a16="http://schemas.microsoft.com/office/drawing/2014/main" id="{02A01844-9D84-374C-B68B-60684FAE06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V="1">
            <a:off x="4933469" y="1935477"/>
            <a:ext cx="356271" cy="356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FF1CB-B030-E942-9DC2-DF5B1A659C0B}"/>
              </a:ext>
            </a:extLst>
          </p:cNvPr>
          <p:cNvSpPr/>
          <p:nvPr/>
        </p:nvSpPr>
        <p:spPr>
          <a:xfrm>
            <a:off x="2488271" y="3369036"/>
            <a:ext cx="4079350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language.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2D5096-557E-1A4D-A49F-2ECD023A869A}"/>
              </a:ext>
            </a:extLst>
          </p:cNvPr>
          <p:cNvSpPr/>
          <p:nvPr/>
        </p:nvSpPr>
        <p:spPr>
          <a:xfrm>
            <a:off x="2488271" y="4237793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Singapore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DFDC5-98FD-A249-8BC8-1BF12ADEE9CA}"/>
              </a:ext>
            </a:extLst>
          </p:cNvPr>
          <p:cNvSpPr txBox="1"/>
          <p:nvPr/>
        </p:nvSpPr>
        <p:spPr>
          <a:xfrm>
            <a:off x="2488271" y="3356770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Signature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id="{EC0DF196-4D1B-284C-B9D3-89DC71BC30BB}"/>
              </a:ext>
            </a:extLst>
          </p:cNvPr>
          <p:cNvSpPr/>
          <p:nvPr/>
        </p:nvSpPr>
        <p:spPr>
          <a:xfrm>
            <a:off x="6196005" y="36295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B0A2CB-559D-2F42-8637-08723852C4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43093" y="2409559"/>
            <a:ext cx="476866" cy="4768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A76C9EB-2916-EA49-A65C-F42F832D97ED}"/>
              </a:ext>
            </a:extLst>
          </p:cNvPr>
          <p:cNvSpPr txBox="1"/>
          <p:nvPr/>
        </p:nvSpPr>
        <p:spPr>
          <a:xfrm>
            <a:off x="2492577" y="4213288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Region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414D47BC-D788-9A4A-B69B-DCD83D87F99E}"/>
              </a:ext>
            </a:extLst>
          </p:cNvPr>
          <p:cNvSpPr/>
          <p:nvPr/>
        </p:nvSpPr>
        <p:spPr>
          <a:xfrm>
            <a:off x="6191385" y="453539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10229B7-A134-9D40-8BD6-871B996BAB12}"/>
              </a:ext>
            </a:extLst>
          </p:cNvPr>
          <p:cNvSpPr/>
          <p:nvPr/>
        </p:nvSpPr>
        <p:spPr>
          <a:xfrm>
            <a:off x="2474508" y="5098712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221CAF0-D2EE-9844-95B8-C8FAC2610D99}"/>
              </a:ext>
            </a:extLst>
          </p:cNvPr>
          <p:cNvSpPr txBox="1"/>
          <p:nvPr/>
        </p:nvSpPr>
        <p:spPr>
          <a:xfrm>
            <a:off x="2506523" y="5106550"/>
            <a:ext cx="221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Who views your profile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3DA179-2797-2543-930F-22EEFF21DD12}"/>
              </a:ext>
            </a:extLst>
          </p:cNvPr>
          <p:cNvSpPr/>
          <p:nvPr/>
        </p:nvSpPr>
        <p:spPr>
          <a:xfrm>
            <a:off x="2739207" y="541972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32DEFB-FD12-A64F-92C0-4FF7D06F225C}"/>
              </a:ext>
            </a:extLst>
          </p:cNvPr>
          <p:cNvSpPr/>
          <p:nvPr/>
        </p:nvSpPr>
        <p:spPr>
          <a:xfrm>
            <a:off x="3554957" y="539850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D9B7AD6-F63B-7B41-9D54-6053EA912712}"/>
              </a:ext>
            </a:extLst>
          </p:cNvPr>
          <p:cNvSpPr/>
          <p:nvPr/>
        </p:nvSpPr>
        <p:spPr>
          <a:xfrm>
            <a:off x="4424986" y="5406503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C99A316-DF60-CC47-8E67-707D948689CC}"/>
              </a:ext>
            </a:extLst>
          </p:cNvPr>
          <p:cNvSpPr/>
          <p:nvPr/>
        </p:nvSpPr>
        <p:spPr>
          <a:xfrm>
            <a:off x="5261022" y="5392724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id="{B3A7785C-2602-1B43-8007-9B36705C0ADE}"/>
              </a:ext>
            </a:extLst>
          </p:cNvPr>
          <p:cNvSpPr/>
          <p:nvPr/>
        </p:nvSpPr>
        <p:spPr>
          <a:xfrm>
            <a:off x="6208000" y="5390112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2DBED6-B6EF-B844-A2AF-81AB85DF6B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41" y="279221"/>
            <a:ext cx="796779" cy="7967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9E8980-1E84-2C48-A051-673E56D75F2B}"/>
              </a:ext>
            </a:extLst>
          </p:cNvPr>
          <p:cNvSpPr txBox="1"/>
          <p:nvPr/>
        </p:nvSpPr>
        <p:spPr>
          <a:xfrm>
            <a:off x="6020038" y="374486"/>
            <a:ext cx="4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85AE4A-2739-844D-95F7-1861B7459E09}"/>
              </a:ext>
            </a:extLst>
          </p:cNvPr>
          <p:cNvSpPr/>
          <p:nvPr/>
        </p:nvSpPr>
        <p:spPr>
          <a:xfrm>
            <a:off x="7367818" y="13752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870A872-71FF-7045-BE13-6E59D4D11C04}"/>
              </a:ext>
            </a:extLst>
          </p:cNvPr>
          <p:cNvGrpSpPr/>
          <p:nvPr/>
        </p:nvGrpSpPr>
        <p:grpSpPr>
          <a:xfrm>
            <a:off x="7367816" y="5727679"/>
            <a:ext cx="4340889" cy="848332"/>
            <a:chOff x="1078500" y="5749121"/>
            <a:chExt cx="4340889" cy="8483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473ECAE-48DA-BD4B-B98A-547EC5C01AD2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E570D65-6197-5448-9802-D2D23363FE99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77" descr="Globe Earth Green · Free vector graphic on Pixabay">
              <a:extLst>
                <a:ext uri="{FF2B5EF4-FFF2-40B4-BE49-F238E27FC236}">
                  <a16:creationId xmlns:a16="http://schemas.microsoft.com/office/drawing/2014/main" id="{D1638BFA-6919-E740-B008-402B25235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79" name="Picture 78" descr="Clipart - Magnifier">
              <a:extLst>
                <a:ext uri="{FF2B5EF4-FFF2-40B4-BE49-F238E27FC236}">
                  <a16:creationId xmlns:a16="http://schemas.microsoft.com/office/drawing/2014/main" id="{40640C10-38F7-DB4F-BD87-34B8FE598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80" name="Picture 79" descr="Clipart - home icon">
              <a:extLst>
                <a:ext uri="{FF2B5EF4-FFF2-40B4-BE49-F238E27FC236}">
                  <a16:creationId xmlns:a16="http://schemas.microsoft.com/office/drawing/2014/main" id="{EF5B7CEA-0487-F744-B1E1-185834906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0B269FA-2759-5840-9205-5D97A348D310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 descr="tête de robot">
              <a:extLst>
                <a:ext uri="{FF2B5EF4-FFF2-40B4-BE49-F238E27FC236}">
                  <a16:creationId xmlns:a16="http://schemas.microsoft.com/office/drawing/2014/main" id="{6DA308B8-87A3-6140-9DC5-D225DD5AD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D33B637-EB39-9D49-9A09-6FD29F7C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779B0980-DF6C-5A42-BAC7-47D4857CEE2F}"/>
              </a:ext>
            </a:extLst>
          </p:cNvPr>
          <p:cNvSpPr/>
          <p:nvPr/>
        </p:nvSpPr>
        <p:spPr>
          <a:xfrm>
            <a:off x="7502969" y="1998845"/>
            <a:ext cx="4079350" cy="8875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7C6FF5-E47F-F844-A3C5-76DAD9B2FE70}"/>
              </a:ext>
            </a:extLst>
          </p:cNvPr>
          <p:cNvSpPr txBox="1"/>
          <p:nvPr/>
        </p:nvSpPr>
        <p:spPr>
          <a:xfrm>
            <a:off x="7502969" y="1986579"/>
            <a:ext cx="162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Yesterday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14:23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Chevron 87">
            <a:extLst>
              <a:ext uri="{FF2B5EF4-FFF2-40B4-BE49-F238E27FC236}">
                <a16:creationId xmlns:a16="http://schemas.microsoft.com/office/drawing/2014/main" id="{1BC15639-180F-994F-BB3A-43435ED05F2F}"/>
              </a:ext>
            </a:extLst>
          </p:cNvPr>
          <p:cNvSpPr/>
          <p:nvPr/>
        </p:nvSpPr>
        <p:spPr>
          <a:xfrm>
            <a:off x="11215804" y="2377273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D0EDF9A-F318-3643-BA23-630F43AEDE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94749" y="279221"/>
            <a:ext cx="1883564" cy="1883564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3997AFC-413C-A848-B0A1-0E306C334203}"/>
              </a:ext>
            </a:extLst>
          </p:cNvPr>
          <p:cNvSpPr txBox="1"/>
          <p:nvPr/>
        </p:nvSpPr>
        <p:spPr>
          <a:xfrm>
            <a:off x="8152276" y="654427"/>
            <a:ext cx="44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B89D54E-C608-C743-B4EE-F1EB71EF30A7}"/>
              </a:ext>
            </a:extLst>
          </p:cNvPr>
          <p:cNvSpPr/>
          <p:nvPr/>
        </p:nvSpPr>
        <p:spPr>
          <a:xfrm>
            <a:off x="5649121" y="303274"/>
            <a:ext cx="1026127" cy="65916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F45F35B-C224-5D41-9F44-C82210DD1592}"/>
              </a:ext>
            </a:extLst>
          </p:cNvPr>
          <p:cNvSpPr txBox="1"/>
          <p:nvPr/>
        </p:nvSpPr>
        <p:spPr>
          <a:xfrm>
            <a:off x="9138617" y="908201"/>
            <a:ext cx="234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Unread</a:t>
            </a:r>
            <a:r>
              <a:rPr lang="zh-CN" altLang="en-US" sz="2400" dirty="0"/>
              <a:t> </a:t>
            </a:r>
            <a:r>
              <a:rPr lang="en-US" altLang="zh-CN" sz="2400" dirty="0"/>
              <a:t>Message</a:t>
            </a:r>
            <a:endParaRPr lang="en-US" sz="2400" dirty="0"/>
          </a:p>
        </p:txBody>
      </p:sp>
      <p:pic>
        <p:nvPicPr>
          <p:cNvPr id="103" name="Picture 102" descr="tête de robot">
            <a:extLst>
              <a:ext uri="{FF2B5EF4-FFF2-40B4-BE49-F238E27FC236}">
                <a16:creationId xmlns:a16="http://schemas.microsoft.com/office/drawing/2014/main" id="{79F16909-694E-C94A-8B33-1D27E2F943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788242" y="2279573"/>
            <a:ext cx="528655" cy="528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51B889-5373-2440-BD7F-D7748EC12D73}"/>
              </a:ext>
            </a:extLst>
          </p:cNvPr>
          <p:cNvSpPr txBox="1"/>
          <p:nvPr/>
        </p:nvSpPr>
        <p:spPr>
          <a:xfrm>
            <a:off x="8412674" y="2377273"/>
            <a:ext cx="2982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Robot</a:t>
            </a:r>
            <a:r>
              <a:rPr lang="zh-CN" altLang="en-US" sz="1400" dirty="0"/>
              <a:t> </a:t>
            </a:r>
            <a:r>
              <a:rPr lang="en-US" altLang="zh-CN" sz="1400" dirty="0"/>
              <a:t>sends</a:t>
            </a:r>
            <a:r>
              <a:rPr lang="zh-CN" altLang="en-US" sz="1400" dirty="0"/>
              <a:t> </a:t>
            </a:r>
            <a:r>
              <a:rPr lang="en-US" altLang="zh-CN" sz="1400" dirty="0"/>
              <a:t>you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Friend</a:t>
            </a:r>
            <a:r>
              <a:rPr lang="zh-CN" altLang="en-US" sz="1400" dirty="0"/>
              <a:t> </a:t>
            </a:r>
            <a:r>
              <a:rPr lang="en-US" altLang="zh-CN" sz="1400" dirty="0"/>
              <a:t>Request!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1D4ADBF-6A24-C74F-9BFF-0CFADDFEBBE2}"/>
              </a:ext>
            </a:extLst>
          </p:cNvPr>
          <p:cNvSpPr/>
          <p:nvPr/>
        </p:nvSpPr>
        <p:spPr>
          <a:xfrm>
            <a:off x="6811397" y="214939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/profile/info/</a:t>
            </a:r>
            <a:r>
              <a:rPr lang="en-US" altLang="zh-CN" dirty="0" err="1"/>
              <a:t>msg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9E41AF-68D1-CD47-81EB-1A92BDF12247}"/>
              </a:ext>
            </a:extLst>
          </p:cNvPr>
          <p:cNvSpPr txBox="1"/>
          <p:nvPr/>
        </p:nvSpPr>
        <p:spPr>
          <a:xfrm>
            <a:off x="9111373" y="3378777"/>
            <a:ext cx="2682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Message</a:t>
            </a:r>
            <a:r>
              <a:rPr lang="zh-CN" altLang="en-US" sz="2400" dirty="0"/>
              <a:t> </a:t>
            </a:r>
            <a:r>
              <a:rPr lang="en-US" altLang="zh-CN" sz="2400" dirty="0"/>
              <a:t>Received</a:t>
            </a:r>
            <a:endParaRPr lang="en-US" sz="2400" dirty="0"/>
          </a:p>
        </p:txBody>
      </p:sp>
      <p:pic>
        <p:nvPicPr>
          <p:cNvPr id="62" name="Picture 61" descr="Papierflieger / Paper Plane - Logo Design by PxlPirates on ...">
            <a:extLst>
              <a:ext uri="{FF2B5EF4-FFF2-40B4-BE49-F238E27FC236}">
                <a16:creationId xmlns:a16="http://schemas.microsoft.com/office/drawing/2014/main" id="{3193FF7B-011A-BD45-9215-B37ABA4854A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7749792" y="3301627"/>
            <a:ext cx="1122768" cy="61596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DCC02D7-73D2-BA4C-AA47-BD7425224A0C}"/>
              </a:ext>
            </a:extLst>
          </p:cNvPr>
          <p:cNvSpPr/>
          <p:nvPr/>
        </p:nvSpPr>
        <p:spPr>
          <a:xfrm>
            <a:off x="7498583" y="4068962"/>
            <a:ext cx="4079350" cy="1037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17F930-D5AC-3A47-8D04-4CA5AA5620AE}"/>
              </a:ext>
            </a:extLst>
          </p:cNvPr>
          <p:cNvSpPr txBox="1"/>
          <p:nvPr/>
        </p:nvSpPr>
        <p:spPr>
          <a:xfrm>
            <a:off x="7522603" y="4102165"/>
            <a:ext cx="162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Yesterday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09:23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984510B-CA4A-D14E-A68C-BA6F18BE831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2885" y="4311490"/>
            <a:ext cx="950961" cy="71344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71B8951-5226-4942-B83B-DF2A0D876953}"/>
              </a:ext>
            </a:extLst>
          </p:cNvPr>
          <p:cNvSpPr txBox="1"/>
          <p:nvPr/>
        </p:nvSpPr>
        <p:spPr>
          <a:xfrm>
            <a:off x="8425532" y="4527073"/>
            <a:ext cx="2547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Welcome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 err="1"/>
              <a:t>Guageland</a:t>
            </a:r>
            <a:r>
              <a:rPr lang="en-US" altLang="zh-CN" sz="1400" dirty="0"/>
              <a:t>!</a:t>
            </a:r>
            <a:endParaRPr lang="en-US" sz="1400" dirty="0"/>
          </a:p>
        </p:txBody>
      </p:sp>
      <p:sp>
        <p:nvSpPr>
          <p:cNvPr id="84" name="Chevron 83">
            <a:extLst>
              <a:ext uri="{FF2B5EF4-FFF2-40B4-BE49-F238E27FC236}">
                <a16:creationId xmlns:a16="http://schemas.microsoft.com/office/drawing/2014/main" id="{C8551890-6CB4-9E4C-8471-0273AC19ADC5}"/>
              </a:ext>
            </a:extLst>
          </p:cNvPr>
          <p:cNvSpPr/>
          <p:nvPr/>
        </p:nvSpPr>
        <p:spPr>
          <a:xfrm>
            <a:off x="11215804" y="4535390"/>
            <a:ext cx="244676" cy="307777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8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3447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Bob</a:t>
            </a:r>
            <a:r>
              <a:rPr lang="zh-CN" altLang="en-US" sz="2400" dirty="0"/>
              <a:t> </a:t>
            </a:r>
            <a:r>
              <a:rPr lang="en-US" altLang="zh-CN" sz="2400" dirty="0"/>
              <a:t>John</a:t>
            </a:r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8162671" y="549276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</a:p>
          <a:p>
            <a:pPr algn="ctr"/>
            <a:r>
              <a:rPr lang="en-US" altLang="zh-CN" dirty="0"/>
              <a:t>Donation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9899837" y="549276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Trips</a:t>
            </a:r>
            <a:r>
              <a:rPr lang="zh-CN" altLang="en-US" dirty="0"/>
              <a:t> </a:t>
            </a:r>
            <a:endParaRPr lang="en-SG" altLang="zh-CN" dirty="0"/>
          </a:p>
          <a:p>
            <a:pPr algn="ctr"/>
            <a:r>
              <a:rPr lang="en-US" altLang="zh-CN" dirty="0"/>
              <a:t>Claimed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851C96-264D-4A40-885E-CE17FBDD2A13}"/>
              </a:ext>
            </a:extLst>
          </p:cNvPr>
          <p:cNvSpPr/>
          <p:nvPr/>
        </p:nvSpPr>
        <p:spPr>
          <a:xfrm>
            <a:off x="8162670" y="2061743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45</a:t>
            </a:r>
            <a:r>
              <a:rPr lang="zh-CN" altLang="en-US" dirty="0"/>
              <a:t> </a:t>
            </a:r>
            <a:r>
              <a:rPr lang="en-US" altLang="zh-CN" dirty="0"/>
              <a:t>Countries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Footprint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C85531-02FA-5C4E-AB55-94BCB52A8385}"/>
              </a:ext>
            </a:extLst>
          </p:cNvPr>
          <p:cNvSpPr/>
          <p:nvPr/>
        </p:nvSpPr>
        <p:spPr>
          <a:xfrm>
            <a:off x="9911331" y="2068969"/>
            <a:ext cx="1655805" cy="14210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302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</a:p>
          <a:p>
            <a:pPr algn="ctr"/>
            <a:r>
              <a:rPr lang="en-US" altLang="zh-CN" dirty="0"/>
              <a:t>Viewed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Users’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6A1FC8-7D79-D44F-94AC-80CE04E0EFA7}"/>
              </a:ext>
            </a:extLst>
          </p:cNvPr>
          <p:cNvSpPr/>
          <p:nvPr/>
        </p:nvSpPr>
        <p:spPr>
          <a:xfrm>
            <a:off x="2863727" y="3809540"/>
            <a:ext cx="1440806" cy="134868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Caldse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4FEF-9231-DC4A-9377-8C02B1626C5D}"/>
              </a:ext>
            </a:extLst>
          </p:cNvPr>
          <p:cNvSpPr txBox="1"/>
          <p:nvPr/>
        </p:nvSpPr>
        <p:spPr>
          <a:xfrm>
            <a:off x="2988698" y="5218016"/>
            <a:ext cx="144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Current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Viewing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Language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2BDA48-9E58-6543-8822-550E7958EEBA}"/>
              </a:ext>
            </a:extLst>
          </p:cNvPr>
          <p:cNvSpPr/>
          <p:nvPr/>
        </p:nvSpPr>
        <p:spPr>
          <a:xfrm>
            <a:off x="4608610" y="3800496"/>
            <a:ext cx="1440806" cy="13486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Xseus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8210CE-3819-BF4C-B0AA-6B2F55E91775}"/>
              </a:ext>
            </a:extLst>
          </p:cNvPr>
          <p:cNvSpPr txBox="1"/>
          <p:nvPr/>
        </p:nvSpPr>
        <p:spPr>
          <a:xfrm>
            <a:off x="4841353" y="5254171"/>
            <a:ext cx="1440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Beginner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</a:rPr>
              <a:t>Lv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2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Clipart - big earred dog">
            <a:extLst>
              <a:ext uri="{FF2B5EF4-FFF2-40B4-BE49-F238E27FC236}">
                <a16:creationId xmlns:a16="http://schemas.microsoft.com/office/drawing/2014/main" id="{2FF3C989-0BE3-4A4A-A052-D822B09ED0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991755" y="931339"/>
            <a:ext cx="1084136" cy="103896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CC0D21D-950B-8440-B9E9-D2443C0505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508" y="308434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A8E94-0395-AC42-962C-BBEC79EB5221}"/>
              </a:ext>
            </a:extLst>
          </p:cNvPr>
          <p:cNvSpPr txBox="1"/>
          <p:nvPr/>
        </p:nvSpPr>
        <p:spPr>
          <a:xfrm>
            <a:off x="351813" y="1011142"/>
            <a:ext cx="157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Findings’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EFBF89-4347-B640-BD5C-EB4616A711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6001" y="2343194"/>
            <a:ext cx="507090" cy="5070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D7917E-3507-D54E-928C-7F4D11F4732B}"/>
              </a:ext>
            </a:extLst>
          </p:cNvPr>
          <p:cNvSpPr txBox="1"/>
          <p:nvPr/>
        </p:nvSpPr>
        <p:spPr>
          <a:xfrm>
            <a:off x="3494614" y="3183624"/>
            <a:ext cx="3406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Build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shape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world!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A9D060D1-897C-714A-AB36-F727F02ED051}"/>
              </a:ext>
            </a:extLst>
          </p:cNvPr>
          <p:cNvSpPr/>
          <p:nvPr/>
        </p:nvSpPr>
        <p:spPr>
          <a:xfrm>
            <a:off x="3950547" y="2840237"/>
            <a:ext cx="1127269" cy="256434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Malaysia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8D63C3-ECCB-4445-9F91-00FFFADDA711}"/>
              </a:ext>
            </a:extLst>
          </p:cNvPr>
          <p:cNvSpPr txBox="1"/>
          <p:nvPr/>
        </p:nvSpPr>
        <p:spPr>
          <a:xfrm>
            <a:off x="6049416" y="89792"/>
            <a:ext cx="47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+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E94378-4992-2849-91CD-B0FAAD0EF505}"/>
              </a:ext>
            </a:extLst>
          </p:cNvPr>
          <p:cNvSpPr/>
          <p:nvPr/>
        </p:nvSpPr>
        <p:spPr>
          <a:xfrm>
            <a:off x="8162670" y="3800496"/>
            <a:ext cx="3404466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5573-D9F1-024B-99C9-373659A1399C}"/>
              </a:ext>
            </a:extLst>
          </p:cNvPr>
          <p:cNvSpPr txBox="1"/>
          <p:nvPr/>
        </p:nvSpPr>
        <p:spPr>
          <a:xfrm>
            <a:off x="8162670" y="3828505"/>
            <a:ext cx="193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His</a:t>
            </a:r>
            <a:r>
              <a:rPr lang="zh-CN" altLang="en-US" dirty="0"/>
              <a:t> </a:t>
            </a:r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endParaRPr lang="en-US" dirty="0"/>
          </a:p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04EC023-78D5-BB4B-AAC2-EAA4160645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43010" y="4204066"/>
            <a:ext cx="2601803" cy="8374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B9D4222-2243-0E42-81E6-A05230BDA447}"/>
              </a:ext>
            </a:extLst>
          </p:cNvPr>
          <p:cNvSpPr txBox="1"/>
          <p:nvPr/>
        </p:nvSpPr>
        <p:spPr>
          <a:xfrm>
            <a:off x="8114562" y="5144047"/>
            <a:ext cx="359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/Navajo Word of the Day - "I Love You”</a:t>
            </a:r>
          </a:p>
          <a:p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C9B87-3473-174C-9FC3-49D1170567B8}"/>
              </a:ext>
            </a:extLst>
          </p:cNvPr>
          <p:cNvSpPr txBox="1"/>
          <p:nvPr/>
        </p:nvSpPr>
        <p:spPr>
          <a:xfrm>
            <a:off x="5990272" y="965437"/>
            <a:ext cx="16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Friend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FE706A-647D-7945-80CA-68D551A1AB96}"/>
              </a:ext>
            </a:extLst>
          </p:cNvPr>
          <p:cNvSpPr/>
          <p:nvPr/>
        </p:nvSpPr>
        <p:spPr>
          <a:xfrm>
            <a:off x="120115" y="3042223"/>
            <a:ext cx="209204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/users/</a:t>
            </a:r>
            <a:r>
              <a:rPr lang="en-US" altLang="zh-CN" dirty="0" err="1"/>
              <a:t>Bob_john</a:t>
            </a:r>
            <a:r>
              <a:rPr lang="en-US" altLang="zh-CN" dirty="0"/>
              <a:t>/profile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5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Organization</a:t>
            </a:r>
          </a:p>
          <a:p>
            <a:pPr algn="ctr"/>
            <a:r>
              <a:rPr lang="en-US" altLang="zh-CN" dirty="0"/>
              <a:t>LOGO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081196" y="2395985"/>
            <a:ext cx="350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Endangered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1084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Organizations’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CC0D21D-950B-8440-B9E9-D2443C0505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508" y="308434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A8E94-0395-AC42-962C-BBEC79EB5221}"/>
              </a:ext>
            </a:extLst>
          </p:cNvPr>
          <p:cNvSpPr txBox="1"/>
          <p:nvPr/>
        </p:nvSpPr>
        <p:spPr>
          <a:xfrm>
            <a:off x="337892" y="1706296"/>
            <a:ext cx="157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Findings’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D7917E-3507-D54E-928C-7F4D11F4732B}"/>
              </a:ext>
            </a:extLst>
          </p:cNvPr>
          <p:cNvSpPr txBox="1"/>
          <p:nvPr/>
        </p:nvSpPr>
        <p:spPr>
          <a:xfrm>
            <a:off x="2899906" y="3402949"/>
            <a:ext cx="357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Supporting and celebrating global linguistic diversity</a:t>
            </a:r>
            <a:r>
              <a:rPr lang="en-US" altLang="zh-CN" sz="1200" dirty="0"/>
              <a:t>!</a:t>
            </a:r>
            <a:endParaRPr lang="en-US" sz="1200" dirty="0"/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A9D060D1-897C-714A-AB36-F727F02ED051}"/>
              </a:ext>
            </a:extLst>
          </p:cNvPr>
          <p:cNvSpPr/>
          <p:nvPr/>
        </p:nvSpPr>
        <p:spPr>
          <a:xfrm>
            <a:off x="3258843" y="2830628"/>
            <a:ext cx="2607981" cy="21662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www.endangeredlanguages.com</a:t>
            </a:r>
            <a:endParaRPr lang="en-US" sz="1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E94378-4992-2849-91CD-B0FAAD0EF505}"/>
              </a:ext>
            </a:extLst>
          </p:cNvPr>
          <p:cNvSpPr/>
          <p:nvPr/>
        </p:nvSpPr>
        <p:spPr>
          <a:xfrm>
            <a:off x="8163787" y="2019105"/>
            <a:ext cx="3471927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5573-D9F1-024B-99C9-373659A1399C}"/>
              </a:ext>
            </a:extLst>
          </p:cNvPr>
          <p:cNvSpPr txBox="1"/>
          <p:nvPr/>
        </p:nvSpPr>
        <p:spPr>
          <a:xfrm>
            <a:off x="8163788" y="2047114"/>
            <a:ext cx="193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endParaRPr lang="en-US" dirty="0"/>
          </a:p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04EC023-78D5-BB4B-AAC2-EAA4160645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4128" y="2422675"/>
            <a:ext cx="2601803" cy="8374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B9D4222-2243-0E42-81E6-A05230BDA447}"/>
              </a:ext>
            </a:extLst>
          </p:cNvPr>
          <p:cNvSpPr txBox="1"/>
          <p:nvPr/>
        </p:nvSpPr>
        <p:spPr>
          <a:xfrm>
            <a:off x="8104773" y="3386104"/>
            <a:ext cx="359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/Navajo Word of the Day - "I Love You”</a:t>
            </a:r>
          </a:p>
          <a:p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C9B87-3473-174C-9FC3-49D1170567B8}"/>
              </a:ext>
            </a:extLst>
          </p:cNvPr>
          <p:cNvSpPr txBox="1"/>
          <p:nvPr/>
        </p:nvSpPr>
        <p:spPr>
          <a:xfrm>
            <a:off x="6706266" y="995789"/>
            <a:ext cx="161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(Follow)</a:t>
            </a:r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2F60A0-7BE2-5044-BAC5-26B70EB7150E}"/>
              </a:ext>
            </a:extLst>
          </p:cNvPr>
          <p:cNvGrpSpPr/>
          <p:nvPr/>
        </p:nvGrpSpPr>
        <p:grpSpPr>
          <a:xfrm>
            <a:off x="6019400" y="319922"/>
            <a:ext cx="476860" cy="458707"/>
            <a:chOff x="5083681" y="4718774"/>
            <a:chExt cx="815546" cy="80820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7AB845A-2BAE-9640-80F9-65EAD4921EF6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0" name="Picture 49" descr="Clipart - Heart">
              <a:extLst>
                <a:ext uri="{FF2B5EF4-FFF2-40B4-BE49-F238E27FC236}">
                  <a16:creationId xmlns:a16="http://schemas.microsoft.com/office/drawing/2014/main" id="{2D1ED951-3F47-3F40-BE3F-A6F6796F8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2011DC-AF39-514C-BE27-3EFA0260CB8D}"/>
              </a:ext>
            </a:extLst>
          </p:cNvPr>
          <p:cNvGrpSpPr/>
          <p:nvPr/>
        </p:nvGrpSpPr>
        <p:grpSpPr>
          <a:xfrm>
            <a:off x="6923777" y="325868"/>
            <a:ext cx="476860" cy="458707"/>
            <a:chOff x="5083681" y="4718774"/>
            <a:chExt cx="815546" cy="80820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80268BF-BC24-3846-880D-55AEF8A019ED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5" name="Picture 54" descr="Clipart - Heart">
              <a:extLst>
                <a:ext uri="{FF2B5EF4-FFF2-40B4-BE49-F238E27FC236}">
                  <a16:creationId xmlns:a16="http://schemas.microsoft.com/office/drawing/2014/main" id="{7CD95C76-50F5-BA41-B29E-9A895DFE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55813" y="4913833"/>
              <a:ext cx="498334" cy="434031"/>
            </a:xfrm>
            <a:prstGeom prst="rect">
              <a:avLst/>
            </a:prstGeom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F0FF4E09-0C7E-7748-9316-6946B3D25F74}"/>
              </a:ext>
            </a:extLst>
          </p:cNvPr>
          <p:cNvSpPr/>
          <p:nvPr/>
        </p:nvSpPr>
        <p:spPr>
          <a:xfrm>
            <a:off x="8183075" y="450268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499,324</a:t>
            </a:r>
          </a:p>
          <a:p>
            <a:pPr algn="ctr"/>
            <a:r>
              <a:rPr lang="en-US" altLang="zh-CN" dirty="0"/>
              <a:t>Donation</a:t>
            </a:r>
            <a:r>
              <a:rPr lang="zh-CN" altLang="en-US" dirty="0"/>
              <a:t> </a:t>
            </a:r>
            <a:r>
              <a:rPr lang="en-US" altLang="zh-CN" dirty="0"/>
              <a:t>Received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D305F4C-FA07-8A4A-A5A5-10DF7F0D4EB1}"/>
              </a:ext>
            </a:extLst>
          </p:cNvPr>
          <p:cNvSpPr/>
          <p:nvPr/>
        </p:nvSpPr>
        <p:spPr>
          <a:xfrm>
            <a:off x="9979910" y="469003"/>
            <a:ext cx="1655805" cy="1421027"/>
          </a:xfrm>
          <a:prstGeom prst="rect">
            <a:avLst/>
          </a:prstGeom>
          <a:solidFill>
            <a:srgbClr val="B2E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536</a:t>
            </a:r>
          </a:p>
          <a:p>
            <a:pPr algn="ctr"/>
            <a:r>
              <a:rPr lang="en-US" altLang="zh-CN" dirty="0"/>
              <a:t>Article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Posts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0C4CBB-3CA4-0847-8576-B2C6F4917781}"/>
              </a:ext>
            </a:extLst>
          </p:cNvPr>
          <p:cNvCxnSpPr/>
          <p:nvPr/>
        </p:nvCxnSpPr>
        <p:spPr>
          <a:xfrm>
            <a:off x="2847447" y="3282400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1579F6-57E6-B44D-8005-89E08D87A54D}"/>
              </a:ext>
            </a:extLst>
          </p:cNvPr>
          <p:cNvCxnSpPr/>
          <p:nvPr/>
        </p:nvCxnSpPr>
        <p:spPr>
          <a:xfrm>
            <a:off x="2818368" y="3800496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014A2CB-E466-614A-B800-5AFAF7F6BC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4482" y="815527"/>
            <a:ext cx="1176705" cy="11767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748272-22B7-A846-9590-9CAB5E70BD8F}"/>
              </a:ext>
            </a:extLst>
          </p:cNvPr>
          <p:cNvSpPr/>
          <p:nvPr/>
        </p:nvSpPr>
        <p:spPr>
          <a:xfrm>
            <a:off x="2847447" y="4091580"/>
            <a:ext cx="3381304" cy="13255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A545-D1ED-2A44-9E6D-80EF589007DA}"/>
              </a:ext>
            </a:extLst>
          </p:cNvPr>
          <p:cNvSpPr txBox="1"/>
          <p:nvPr/>
        </p:nvSpPr>
        <p:spPr>
          <a:xfrm>
            <a:off x="2899906" y="4134628"/>
            <a:ext cx="1266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807CE3-24D6-7548-A28C-0DAA92008C5A}"/>
              </a:ext>
            </a:extLst>
          </p:cNvPr>
          <p:cNvSpPr txBox="1"/>
          <p:nvPr/>
        </p:nvSpPr>
        <p:spPr>
          <a:xfrm>
            <a:off x="2982505" y="4484290"/>
            <a:ext cx="3147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The Endangered Languages Project puts technology at the service of the organizations and individuals working to confront the language endangerment by documenting, preserving and teaching them. </a:t>
            </a:r>
            <a:endParaRPr lang="en-US" sz="100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CE8EDFB-0A0B-F341-ACAC-8098AB23F473}"/>
              </a:ext>
            </a:extLst>
          </p:cNvPr>
          <p:cNvCxnSpPr/>
          <p:nvPr/>
        </p:nvCxnSpPr>
        <p:spPr>
          <a:xfrm>
            <a:off x="8183075" y="4091580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Papierflieger / Paper Plane - Logo Design by PxlPirates on ...">
            <a:extLst>
              <a:ext uri="{FF2B5EF4-FFF2-40B4-BE49-F238E27FC236}">
                <a16:creationId xmlns:a16="http://schemas.microsoft.com/office/drawing/2014/main" id="{F0B04551-CF9C-D54C-8D24-5C75F41DE2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206018" y="4274461"/>
            <a:ext cx="591741" cy="3246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A69508-58AB-0C43-A5BC-1F3E5C0918FF}"/>
              </a:ext>
            </a:extLst>
          </p:cNvPr>
          <p:cNvSpPr txBox="1"/>
          <p:nvPr/>
        </p:nvSpPr>
        <p:spPr>
          <a:xfrm>
            <a:off x="8855339" y="4298279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feedback@endangeredlanguages.com</a:t>
            </a:r>
            <a:endParaRPr lang="en-US" sz="1200" dirty="0"/>
          </a:p>
        </p:txBody>
      </p:sp>
      <p:pic>
        <p:nvPicPr>
          <p:cNvPr id="31" name="Picture 30" descr="javascript - How to change google map marker color - Stack ...">
            <a:extLst>
              <a:ext uri="{FF2B5EF4-FFF2-40B4-BE49-F238E27FC236}">
                <a16:creationId xmlns:a16="http://schemas.microsoft.com/office/drawing/2014/main" id="{E469F9EC-C463-0E46-B073-DACA07C3E18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8222712" y="4758850"/>
            <a:ext cx="517774" cy="51777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AFBAE2D-C6CF-8942-BB8B-1A84680E4FF5}"/>
              </a:ext>
            </a:extLst>
          </p:cNvPr>
          <p:cNvSpPr txBox="1"/>
          <p:nvPr/>
        </p:nvSpPr>
        <p:spPr>
          <a:xfrm>
            <a:off x="8880764" y="4824105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N/A</a:t>
            </a:r>
            <a:endParaRPr lang="en-US" sz="1200" dirty="0"/>
          </a:p>
        </p:txBody>
      </p:sp>
      <p:pic>
        <p:nvPicPr>
          <p:cNvPr id="41" name="Picture 40" descr="File:Orange Phone Font-Awesome.svg - Wikimedia Commons">
            <a:extLst>
              <a:ext uri="{FF2B5EF4-FFF2-40B4-BE49-F238E27FC236}">
                <a16:creationId xmlns:a16="http://schemas.microsoft.com/office/drawing/2014/main" id="{691D5C11-5DCF-2645-A526-603B727C3CE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8257376" y="5345746"/>
            <a:ext cx="483110" cy="48311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3D7C551-43C7-784F-9435-6A0980CE29AB}"/>
              </a:ext>
            </a:extLst>
          </p:cNvPr>
          <p:cNvSpPr txBox="1"/>
          <p:nvPr/>
        </p:nvSpPr>
        <p:spPr>
          <a:xfrm>
            <a:off x="8877614" y="5365186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N/A</a:t>
            </a:r>
            <a:endParaRPr lang="en-US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A511DFD-8EC4-3A49-B6CC-4BCDC80C658B}"/>
              </a:ext>
            </a:extLst>
          </p:cNvPr>
          <p:cNvSpPr/>
          <p:nvPr/>
        </p:nvSpPr>
        <p:spPr>
          <a:xfrm>
            <a:off x="301289" y="3609699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/orgs/</a:t>
            </a:r>
            <a:r>
              <a:rPr lang="en-US" altLang="zh-CN" dirty="0" err="1"/>
              <a:t>elp</a:t>
            </a:r>
            <a:r>
              <a:rPr lang="en-US" altLang="zh-CN" dirty="0"/>
              <a:t>/profile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790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221872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221872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91890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52099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694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64934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38890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2218716" y="609217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579" y="6061193"/>
            <a:ext cx="532027" cy="5320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FCF51D-56EA-554F-B27F-3C172F474C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3395" y="780007"/>
            <a:ext cx="535933" cy="7040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3152785" y="787686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Tasks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on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Your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Land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2218716" y="2754889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Papierflieger / Paper Plane - Logo Design by PxlPirates on ...">
            <a:extLst>
              <a:ext uri="{FF2B5EF4-FFF2-40B4-BE49-F238E27FC236}">
                <a16:creationId xmlns:a16="http://schemas.microsoft.com/office/drawing/2014/main" id="{E6F14E15-31A5-C549-8894-F5EE32C0AD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518344" y="2968163"/>
            <a:ext cx="662768" cy="36360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F1DCD25-1A82-2A46-B486-D6BFD5FF6F52}"/>
              </a:ext>
            </a:extLst>
          </p:cNvPr>
          <p:cNvSpPr txBox="1"/>
          <p:nvPr/>
        </p:nvSpPr>
        <p:spPr>
          <a:xfrm>
            <a:off x="3317405" y="2965405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Paper plane Wandering</a:t>
            </a: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DA8AA8-D632-7B4A-B1B6-2D7925DFCBE3}"/>
              </a:ext>
            </a:extLst>
          </p:cNvPr>
          <p:cNvSpPr/>
          <p:nvPr/>
        </p:nvSpPr>
        <p:spPr>
          <a:xfrm>
            <a:off x="2218716" y="3590335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Privacy Awareness Week 2018 (14 – 20 May) | Office of the ...">
            <a:extLst>
              <a:ext uri="{FF2B5EF4-FFF2-40B4-BE49-F238E27FC236}">
                <a16:creationId xmlns:a16="http://schemas.microsoft.com/office/drawing/2014/main" id="{522A22D0-68EE-D749-8C21-C2288FF6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534050" y="3656345"/>
            <a:ext cx="605922" cy="60592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869CDC0-530D-6840-A200-E9B32FFC5BF7}"/>
              </a:ext>
            </a:extLst>
          </p:cNvPr>
          <p:cNvSpPr txBox="1"/>
          <p:nvPr/>
        </p:nvSpPr>
        <p:spPr>
          <a:xfrm>
            <a:off x="3317405" y="3804868"/>
            <a:ext cx="714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Quiz</a:t>
            </a:r>
            <a:endParaRPr lang="en-US" sz="14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27B61C-662F-1241-A5B0-B6D631F57C5F}"/>
              </a:ext>
            </a:extLst>
          </p:cNvPr>
          <p:cNvSpPr/>
          <p:nvPr/>
        </p:nvSpPr>
        <p:spPr>
          <a:xfrm>
            <a:off x="2205903" y="4425781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D87992-C49C-6D4E-A081-A2C17A69A7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1052" b="11719"/>
          <a:stretch/>
        </p:blipFill>
        <p:spPr>
          <a:xfrm>
            <a:off x="2508996" y="4456482"/>
            <a:ext cx="656030" cy="62866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E7EB41B-4EC0-9E46-A8C3-6EF3ADDEE435}"/>
              </a:ext>
            </a:extLst>
          </p:cNvPr>
          <p:cNvSpPr txBox="1"/>
          <p:nvPr/>
        </p:nvSpPr>
        <p:spPr>
          <a:xfrm>
            <a:off x="3317404" y="4630699"/>
            <a:ext cx="19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Sharing</a:t>
            </a:r>
            <a:r>
              <a:rPr lang="zh-CN" altLang="en-US" sz="1400" dirty="0"/>
              <a:t> </a:t>
            </a:r>
            <a:r>
              <a:rPr lang="en-US" altLang="zh-CN" sz="1400" dirty="0"/>
              <a:t>your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endParaRPr lang="en-US" sz="14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7DD569E-A84C-D545-B8E3-9004497C34B9}"/>
              </a:ext>
            </a:extLst>
          </p:cNvPr>
          <p:cNvSpPr/>
          <p:nvPr/>
        </p:nvSpPr>
        <p:spPr>
          <a:xfrm>
            <a:off x="5943158" y="2912643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3C06B3-E340-C04F-A4DF-C8DC3DC3091B}"/>
              </a:ext>
            </a:extLst>
          </p:cNvPr>
          <p:cNvSpPr/>
          <p:nvPr/>
        </p:nvSpPr>
        <p:spPr>
          <a:xfrm>
            <a:off x="5949414" y="3748952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C6C2E8-2D97-3E44-8B1C-8B0A14A25806}"/>
              </a:ext>
            </a:extLst>
          </p:cNvPr>
          <p:cNvSpPr/>
          <p:nvPr/>
        </p:nvSpPr>
        <p:spPr>
          <a:xfrm>
            <a:off x="5949414" y="4567650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24399-EF79-5449-BBDF-CE23141281B2}"/>
              </a:ext>
            </a:extLst>
          </p:cNvPr>
          <p:cNvSpPr/>
          <p:nvPr/>
        </p:nvSpPr>
        <p:spPr>
          <a:xfrm>
            <a:off x="2211459" y="5287869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031873" y="5891349"/>
            <a:ext cx="714579" cy="665452"/>
          </a:xfrm>
          <a:prstGeom prst="rect">
            <a:avLst/>
          </a:prstGeom>
        </p:spPr>
      </p:pic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111D62B1-5F5B-D14B-A454-84B9E46B0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72683" y="5470775"/>
            <a:ext cx="528655" cy="5286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C1B82-308E-6A4E-88C0-8958080755BE}"/>
              </a:ext>
            </a:extLst>
          </p:cNvPr>
          <p:cNvSpPr txBox="1"/>
          <p:nvPr/>
        </p:nvSpPr>
        <p:spPr>
          <a:xfrm>
            <a:off x="3277896" y="5512199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Bot</a:t>
            </a:r>
            <a:r>
              <a:rPr lang="zh-CN" altLang="en-US" sz="1400" dirty="0"/>
              <a:t> </a:t>
            </a:r>
            <a:r>
              <a:rPr lang="en-US" altLang="zh-CN" sz="1400" dirty="0"/>
              <a:t>Twice</a:t>
            </a:r>
            <a:endParaRPr lang="en-US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20E169-A7BE-504D-B70E-C8AC0A24D012}"/>
              </a:ext>
            </a:extLst>
          </p:cNvPr>
          <p:cNvSpPr/>
          <p:nvPr/>
        </p:nvSpPr>
        <p:spPr>
          <a:xfrm>
            <a:off x="5943158" y="5477178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77983F3-9E79-2541-8AB3-2EA5C01637D8}"/>
              </a:ext>
            </a:extLst>
          </p:cNvPr>
          <p:cNvSpPr/>
          <p:nvPr/>
        </p:nvSpPr>
        <p:spPr>
          <a:xfrm>
            <a:off x="5680414" y="2024463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8" name="Picture 37" descr="File:Creative-Tail-Objects-gift.svg - Wikimedia Commons">
            <a:extLst>
              <a:ext uri="{FF2B5EF4-FFF2-40B4-BE49-F238E27FC236}">
                <a16:creationId xmlns:a16="http://schemas.microsoft.com/office/drawing/2014/main" id="{407CAA21-DFC5-534D-A96C-FF8B4B2E2D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5416361" y="1965497"/>
            <a:ext cx="406833" cy="40683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7C5302A-091D-FE4B-8673-74A374BA20F6}"/>
              </a:ext>
            </a:extLst>
          </p:cNvPr>
          <p:cNvGrpSpPr/>
          <p:nvPr/>
        </p:nvGrpSpPr>
        <p:grpSpPr>
          <a:xfrm>
            <a:off x="5361350" y="2834295"/>
            <a:ext cx="445515" cy="666062"/>
            <a:chOff x="5731289" y="1934063"/>
            <a:chExt cx="445515" cy="666062"/>
          </a:xfrm>
        </p:grpSpPr>
        <p:pic>
          <p:nvPicPr>
            <p:cNvPr id="44" name="Picture 43" descr="File:Creative-Tail-Objects-gift.svg - Wikimedia Commons">
              <a:extLst>
                <a:ext uri="{FF2B5EF4-FFF2-40B4-BE49-F238E27FC236}">
                  <a16:creationId xmlns:a16="http://schemas.microsoft.com/office/drawing/2014/main" id="{7DA76108-22D1-3740-A9BA-38767B61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CE8A5D-38CA-354B-9826-710BB37184F5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15</a:t>
              </a:r>
              <a:endParaRPr lang="en-US" sz="14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C9ED2D-05B6-034F-B5A3-551081BAFD36}"/>
              </a:ext>
            </a:extLst>
          </p:cNvPr>
          <p:cNvGrpSpPr/>
          <p:nvPr/>
        </p:nvGrpSpPr>
        <p:grpSpPr>
          <a:xfrm>
            <a:off x="5352113" y="3676501"/>
            <a:ext cx="445515" cy="666062"/>
            <a:chOff x="5731289" y="1934063"/>
            <a:chExt cx="445515" cy="666062"/>
          </a:xfrm>
        </p:grpSpPr>
        <p:pic>
          <p:nvPicPr>
            <p:cNvPr id="47" name="Picture 46" descr="File:Creative-Tail-Objects-gift.svg - Wikimedia Commons">
              <a:extLst>
                <a:ext uri="{FF2B5EF4-FFF2-40B4-BE49-F238E27FC236}">
                  <a16:creationId xmlns:a16="http://schemas.microsoft.com/office/drawing/2014/main" id="{03204032-4AB2-2247-8FF8-06C79B23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B35394-C2C8-5340-A41D-98DCD5035EB4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30</a:t>
              </a:r>
              <a:endParaRPr lang="en-US" sz="14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734930C-8253-0346-9330-BDF395265EC1}"/>
              </a:ext>
            </a:extLst>
          </p:cNvPr>
          <p:cNvGrpSpPr/>
          <p:nvPr/>
        </p:nvGrpSpPr>
        <p:grpSpPr>
          <a:xfrm>
            <a:off x="5324677" y="4527785"/>
            <a:ext cx="524564" cy="678485"/>
            <a:chOff x="5703853" y="1934063"/>
            <a:chExt cx="524564" cy="678485"/>
          </a:xfrm>
        </p:grpSpPr>
        <p:pic>
          <p:nvPicPr>
            <p:cNvPr id="50" name="Picture 49" descr="File:Creative-Tail-Objects-gift.svg - Wikimedia Commons">
              <a:extLst>
                <a:ext uri="{FF2B5EF4-FFF2-40B4-BE49-F238E27FC236}">
                  <a16:creationId xmlns:a16="http://schemas.microsoft.com/office/drawing/2014/main" id="{45946C3B-C096-0A4E-AAA4-319DB0C8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C132DC-13CF-CD4F-983C-0A7CFD1EF7D5}"/>
                </a:ext>
              </a:extLst>
            </p:cNvPr>
            <p:cNvSpPr txBox="1"/>
            <p:nvPr/>
          </p:nvSpPr>
          <p:spPr>
            <a:xfrm>
              <a:off x="5703853" y="2304771"/>
              <a:ext cx="52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</a:t>
              </a:r>
              <a:endParaRPr lang="en-US" sz="14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35A918-70C8-DE44-89D5-2B26D8D12C17}"/>
              </a:ext>
            </a:extLst>
          </p:cNvPr>
          <p:cNvGrpSpPr/>
          <p:nvPr/>
        </p:nvGrpSpPr>
        <p:grpSpPr>
          <a:xfrm>
            <a:off x="5351677" y="5382245"/>
            <a:ext cx="445515" cy="666062"/>
            <a:chOff x="5731289" y="1934063"/>
            <a:chExt cx="445515" cy="666062"/>
          </a:xfrm>
        </p:grpSpPr>
        <p:pic>
          <p:nvPicPr>
            <p:cNvPr id="53" name="Picture 52" descr="File:Creative-Tail-Objects-gift.svg - Wikimedia Commons">
              <a:extLst>
                <a:ext uri="{FF2B5EF4-FFF2-40B4-BE49-F238E27FC236}">
                  <a16:creationId xmlns:a16="http://schemas.microsoft.com/office/drawing/2014/main" id="{6EF23B38-2C7C-5D44-B6EB-9CC1B3FD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425974-329D-EC4C-8AF3-02DBB34FFCE8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50</a:t>
              </a:r>
              <a:endParaRPr lang="en-US" sz="1400" dirty="0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53EA816E-73E2-A146-8F2E-5DA718D6B34C}"/>
              </a:ext>
            </a:extLst>
          </p:cNvPr>
          <p:cNvSpPr/>
          <p:nvPr/>
        </p:nvSpPr>
        <p:spPr>
          <a:xfrm>
            <a:off x="7428234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1F3B1DC-67C2-C441-82E1-BDB540D0F6D0}"/>
              </a:ext>
            </a:extLst>
          </p:cNvPr>
          <p:cNvSpPr/>
          <p:nvPr/>
        </p:nvSpPr>
        <p:spPr>
          <a:xfrm>
            <a:off x="7428232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36F4258-200E-624E-AB4C-D3888691663F}"/>
              </a:ext>
            </a:extLst>
          </p:cNvPr>
          <p:cNvSpPr/>
          <p:nvPr/>
        </p:nvSpPr>
        <p:spPr>
          <a:xfrm>
            <a:off x="9128412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Clipart - Magnifier">
            <a:extLst>
              <a:ext uri="{FF2B5EF4-FFF2-40B4-BE49-F238E27FC236}">
                <a16:creationId xmlns:a16="http://schemas.microsoft.com/office/drawing/2014/main" id="{7773984B-B12E-B742-8250-38DC4C779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730507" y="6077280"/>
            <a:ext cx="489026" cy="476469"/>
          </a:xfrm>
          <a:prstGeom prst="rect">
            <a:avLst/>
          </a:prstGeom>
        </p:spPr>
      </p:pic>
      <p:pic>
        <p:nvPicPr>
          <p:cNvPr id="61" name="Picture 60" descr="Clipart - home icon">
            <a:extLst>
              <a:ext uri="{FF2B5EF4-FFF2-40B4-BE49-F238E27FC236}">
                <a16:creationId xmlns:a16="http://schemas.microsoft.com/office/drawing/2014/main" id="{92AC5A73-5989-254A-A105-F8264D7FC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116456" y="5949753"/>
            <a:ext cx="647700" cy="6477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CD8F6EF-7D11-8D48-94F7-2CDDF12EB787}"/>
              </a:ext>
            </a:extLst>
          </p:cNvPr>
          <p:cNvSpPr/>
          <p:nvPr/>
        </p:nvSpPr>
        <p:spPr>
          <a:xfrm>
            <a:off x="10858855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tête de robot">
            <a:extLst>
              <a:ext uri="{FF2B5EF4-FFF2-40B4-BE49-F238E27FC236}">
                <a16:creationId xmlns:a16="http://schemas.microsoft.com/office/drawing/2014/main" id="{DD88DD49-053F-524A-8052-210D2ED8E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48402" y="6051186"/>
            <a:ext cx="528655" cy="52865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5DF68F2-D6D3-CA44-BFAE-DC5CD05C4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2091" y="6061193"/>
            <a:ext cx="532027" cy="53202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E3D9FAC8-3C16-8E4F-B281-C54204A28682}"/>
              </a:ext>
            </a:extLst>
          </p:cNvPr>
          <p:cNvSpPr/>
          <p:nvPr/>
        </p:nvSpPr>
        <p:spPr>
          <a:xfrm>
            <a:off x="7406690" y="876889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5" name="Picture 94" descr="Globe Earth Green · Free vector graphic on Pixabay">
            <a:extLst>
              <a:ext uri="{FF2B5EF4-FFF2-40B4-BE49-F238E27FC236}">
                <a16:creationId xmlns:a16="http://schemas.microsoft.com/office/drawing/2014/main" id="{7F09658C-A62B-4544-A1BA-9A6C2E46DE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241385" y="5891349"/>
            <a:ext cx="714579" cy="665452"/>
          </a:xfrm>
          <a:prstGeom prst="rect">
            <a:avLst/>
          </a:prstGeom>
        </p:spPr>
      </p:pic>
      <p:pic>
        <p:nvPicPr>
          <p:cNvPr id="96" name="Picture 95" descr="tête de robot">
            <a:extLst>
              <a:ext uri="{FF2B5EF4-FFF2-40B4-BE49-F238E27FC236}">
                <a16:creationId xmlns:a16="http://schemas.microsoft.com/office/drawing/2014/main" id="{94EEAC16-436F-8C40-B4C7-EB03B5FD1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67914" y="1059795"/>
            <a:ext cx="528655" cy="52865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61FEB70-FCC4-A04D-A706-AA2E1652A0B5}"/>
              </a:ext>
            </a:extLst>
          </p:cNvPr>
          <p:cNvSpPr txBox="1"/>
          <p:nvPr/>
        </p:nvSpPr>
        <p:spPr>
          <a:xfrm>
            <a:off x="8473127" y="1101219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Bot</a:t>
            </a:r>
            <a:r>
              <a:rPr lang="zh-CN" altLang="en-US" sz="1400" dirty="0"/>
              <a:t> </a:t>
            </a:r>
            <a:r>
              <a:rPr lang="en-US" altLang="zh-CN" sz="1400" dirty="0"/>
              <a:t>Twice</a:t>
            </a:r>
            <a:endParaRPr lang="en-US" sz="1400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20B4D58-0915-F141-96F2-AB252D2AD31E}"/>
              </a:ext>
            </a:extLst>
          </p:cNvPr>
          <p:cNvSpPr/>
          <p:nvPr/>
        </p:nvSpPr>
        <p:spPr>
          <a:xfrm>
            <a:off x="11138389" y="1066198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2C9D901C-DBD9-B34A-AE85-3491453B27B6}"/>
              </a:ext>
            </a:extLst>
          </p:cNvPr>
          <p:cNvSpPr/>
          <p:nvPr/>
        </p:nvSpPr>
        <p:spPr>
          <a:xfrm>
            <a:off x="10963430" y="390793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0" name="Picture 99" descr="File:Creative-Tail-Objects-gift.svg - Wikimedia Commons">
            <a:extLst>
              <a:ext uri="{FF2B5EF4-FFF2-40B4-BE49-F238E27FC236}">
                <a16:creationId xmlns:a16="http://schemas.microsoft.com/office/drawing/2014/main" id="{E87654E0-034D-AF44-912D-353BA363B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699377" y="331827"/>
            <a:ext cx="406833" cy="406833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12D0A4F-61CA-EF47-9B95-F446305EC7DA}"/>
              </a:ext>
            </a:extLst>
          </p:cNvPr>
          <p:cNvGrpSpPr/>
          <p:nvPr/>
        </p:nvGrpSpPr>
        <p:grpSpPr>
          <a:xfrm>
            <a:off x="10546908" y="971265"/>
            <a:ext cx="445515" cy="666062"/>
            <a:chOff x="5731289" y="1934063"/>
            <a:chExt cx="445515" cy="666062"/>
          </a:xfrm>
        </p:grpSpPr>
        <p:pic>
          <p:nvPicPr>
            <p:cNvPr id="114" name="Picture 113" descr="File:Creative-Tail-Objects-gift.svg - Wikimedia Commons">
              <a:extLst>
                <a:ext uri="{FF2B5EF4-FFF2-40B4-BE49-F238E27FC236}">
                  <a16:creationId xmlns:a16="http://schemas.microsoft.com/office/drawing/2014/main" id="{6AC26EEB-19C7-DA4F-83F7-3B819D492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27E7A4C-A32F-8643-8F49-4FA32BBEEB60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50</a:t>
              </a:r>
              <a:endParaRPr lang="en-US" sz="1400" dirty="0"/>
            </a:p>
          </p:txBody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59D9877-0728-FA41-BCD0-521624B94E26}"/>
              </a:ext>
            </a:extLst>
          </p:cNvPr>
          <p:cNvSpPr/>
          <p:nvPr/>
        </p:nvSpPr>
        <p:spPr>
          <a:xfrm>
            <a:off x="7406690" y="1690754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BAAFF1E-A387-2443-BA0E-7EC6EC42B7A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1052" b="11719"/>
          <a:stretch/>
        </p:blipFill>
        <p:spPr>
          <a:xfrm>
            <a:off x="7709783" y="1721455"/>
            <a:ext cx="656030" cy="62866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8E38B26F-AE6F-9948-886C-92F3631490CD}"/>
              </a:ext>
            </a:extLst>
          </p:cNvPr>
          <p:cNvSpPr txBox="1"/>
          <p:nvPr/>
        </p:nvSpPr>
        <p:spPr>
          <a:xfrm>
            <a:off x="8457279" y="1908752"/>
            <a:ext cx="19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Make</a:t>
            </a:r>
            <a:r>
              <a:rPr lang="zh-CN" altLang="en-US" sz="1400" dirty="0"/>
              <a:t> </a:t>
            </a:r>
            <a:r>
              <a:rPr lang="en-US" altLang="zh-CN" sz="1400" dirty="0"/>
              <a:t>2</a:t>
            </a:r>
            <a:r>
              <a:rPr lang="zh-CN" altLang="en-US" sz="1400" dirty="0"/>
              <a:t> </a:t>
            </a:r>
            <a:r>
              <a:rPr lang="en-US" altLang="zh-CN" sz="1400" dirty="0"/>
              <a:t>new</a:t>
            </a:r>
            <a:r>
              <a:rPr lang="zh-CN" altLang="en-US" sz="1400" dirty="0"/>
              <a:t> </a:t>
            </a:r>
            <a:r>
              <a:rPr lang="en-US" altLang="zh-CN" sz="1400" dirty="0"/>
              <a:t>friends</a:t>
            </a:r>
            <a:endParaRPr lang="en-US" sz="140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4E88390-3EFB-3B42-B8C8-43F68CBFBC37}"/>
              </a:ext>
            </a:extLst>
          </p:cNvPr>
          <p:cNvSpPr/>
          <p:nvPr/>
        </p:nvSpPr>
        <p:spPr>
          <a:xfrm>
            <a:off x="11150201" y="1832623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056622D-E613-8343-B7F4-333C6F8354E1}"/>
              </a:ext>
            </a:extLst>
          </p:cNvPr>
          <p:cNvGrpSpPr/>
          <p:nvPr/>
        </p:nvGrpSpPr>
        <p:grpSpPr>
          <a:xfrm>
            <a:off x="10525464" y="1792758"/>
            <a:ext cx="524564" cy="678485"/>
            <a:chOff x="5703853" y="1934063"/>
            <a:chExt cx="524564" cy="678485"/>
          </a:xfrm>
        </p:grpSpPr>
        <p:pic>
          <p:nvPicPr>
            <p:cNvPr id="124" name="Picture 123" descr="File:Creative-Tail-Objects-gift.svg - Wikimedia Commons">
              <a:extLst>
                <a:ext uri="{FF2B5EF4-FFF2-40B4-BE49-F238E27FC236}">
                  <a16:creationId xmlns:a16="http://schemas.microsoft.com/office/drawing/2014/main" id="{71BFFB3D-2733-3341-B990-DC1E73F1F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F6803F2-0A24-3D4E-B024-142447D6456F}"/>
                </a:ext>
              </a:extLst>
            </p:cNvPr>
            <p:cNvSpPr txBox="1"/>
            <p:nvPr/>
          </p:nvSpPr>
          <p:spPr>
            <a:xfrm>
              <a:off x="5703853" y="2304771"/>
              <a:ext cx="52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</a:t>
              </a:r>
              <a:endParaRPr lang="en-US" sz="1400" dirty="0"/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F6F3474-F3C2-5241-BF5C-CB77D272BC83}"/>
              </a:ext>
            </a:extLst>
          </p:cNvPr>
          <p:cNvSpPr/>
          <p:nvPr/>
        </p:nvSpPr>
        <p:spPr>
          <a:xfrm>
            <a:off x="7428232" y="3023479"/>
            <a:ext cx="4366527" cy="86498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9E234CC3-8925-4F49-B68C-898F4C12E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4764" y="3112013"/>
            <a:ext cx="529439" cy="704099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8EB965D2-0E08-2047-922D-427843076304}"/>
              </a:ext>
            </a:extLst>
          </p:cNvPr>
          <p:cNvSpPr txBox="1"/>
          <p:nvPr/>
        </p:nvSpPr>
        <p:spPr>
          <a:xfrm>
            <a:off x="8466084" y="3262114"/>
            <a:ext cx="224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Tasks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Completed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48A545A-DDEB-D041-90F6-2056E8145584}"/>
              </a:ext>
            </a:extLst>
          </p:cNvPr>
          <p:cNvSpPr/>
          <p:nvPr/>
        </p:nvSpPr>
        <p:spPr>
          <a:xfrm>
            <a:off x="7393791" y="4054747"/>
            <a:ext cx="4366527" cy="7325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63B0E57F-6C53-644A-AEF0-D4F460BF9E0D}"/>
              </a:ext>
            </a:extLst>
          </p:cNvPr>
          <p:cNvSpPr/>
          <p:nvPr/>
        </p:nvSpPr>
        <p:spPr>
          <a:xfrm>
            <a:off x="11131047" y="4201639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BBD9BFA-946F-F64A-A69B-C4991D6E59B6}"/>
              </a:ext>
            </a:extLst>
          </p:cNvPr>
          <p:cNvSpPr txBox="1"/>
          <p:nvPr/>
        </p:nvSpPr>
        <p:spPr>
          <a:xfrm>
            <a:off x="8514210" y="4160411"/>
            <a:ext cx="186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Daily</a:t>
            </a:r>
            <a:r>
              <a:rPr lang="zh-CN" altLang="en-US" sz="1400" dirty="0"/>
              <a:t> </a:t>
            </a:r>
            <a:r>
              <a:rPr lang="en-US" altLang="zh-CN" sz="1400" dirty="0"/>
              <a:t>Attendance</a:t>
            </a:r>
            <a:endParaRPr lang="en-SG" altLang="zh-CN" sz="1400" dirty="0"/>
          </a:p>
          <a:p>
            <a:r>
              <a:rPr lang="en-US" altLang="zh-CN" sz="1400" dirty="0"/>
              <a:t>16</a:t>
            </a:r>
            <a:r>
              <a:rPr lang="zh-CN" altLang="en-US" sz="1400" dirty="0"/>
              <a:t> </a:t>
            </a:r>
            <a:r>
              <a:rPr lang="en-US" altLang="zh-CN" sz="1400" dirty="0"/>
              <a:t>March</a:t>
            </a:r>
            <a:r>
              <a:rPr lang="zh-CN" altLang="en-US" sz="1400" dirty="0"/>
              <a:t> </a:t>
            </a:r>
            <a:r>
              <a:rPr lang="en-US" altLang="zh-CN" sz="1400" dirty="0"/>
              <a:t>2019</a:t>
            </a:r>
            <a:endParaRPr lang="en-US" sz="1400" dirty="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6C4B1F67-B4FB-1D43-B72F-92549512ED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68887" y="4111138"/>
            <a:ext cx="600113" cy="600113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7417379-9D63-1E4E-B9F4-31005ED47CC6}"/>
              </a:ext>
            </a:extLst>
          </p:cNvPr>
          <p:cNvGrpSpPr/>
          <p:nvPr/>
        </p:nvGrpSpPr>
        <p:grpSpPr>
          <a:xfrm>
            <a:off x="10540001" y="4121188"/>
            <a:ext cx="445515" cy="666062"/>
            <a:chOff x="5731289" y="1934063"/>
            <a:chExt cx="445515" cy="666062"/>
          </a:xfrm>
        </p:grpSpPr>
        <p:pic>
          <p:nvPicPr>
            <p:cNvPr id="134" name="Picture 133" descr="File:Creative-Tail-Objects-gift.svg - Wikimedia Commons">
              <a:extLst>
                <a:ext uri="{FF2B5EF4-FFF2-40B4-BE49-F238E27FC236}">
                  <a16:creationId xmlns:a16="http://schemas.microsoft.com/office/drawing/2014/main" id="{C85AF659-98CC-7641-93B9-AD2C0046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15A77F3-1B43-2242-A7A5-881D77911B1C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</a:t>
              </a:r>
              <a:endParaRPr lang="en-US" sz="1400" dirty="0"/>
            </a:p>
          </p:txBody>
        </p:sp>
      </p:grpSp>
      <p:pic>
        <p:nvPicPr>
          <p:cNvPr id="136" name="Picture 135" descr="Clipart - Green tick - simple">
            <a:extLst>
              <a:ext uri="{FF2B5EF4-FFF2-40B4-BE49-F238E27FC236}">
                <a16:creationId xmlns:a16="http://schemas.microsoft.com/office/drawing/2014/main" id="{764CA053-45E3-2E4A-94F5-4E8E2DC2BA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1206285" y="4199349"/>
            <a:ext cx="363745" cy="41646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EF12F6D-CF31-6C4B-8C8B-2516D5139226}"/>
              </a:ext>
            </a:extLst>
          </p:cNvPr>
          <p:cNvSpPr txBox="1"/>
          <p:nvPr/>
        </p:nvSpPr>
        <p:spPr>
          <a:xfrm>
            <a:off x="2381205" y="16510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4844D26-8370-A845-AE9F-1B65B8B553CF}"/>
              </a:ext>
            </a:extLst>
          </p:cNvPr>
          <p:cNvSpPr txBox="1"/>
          <p:nvPr/>
        </p:nvSpPr>
        <p:spPr>
          <a:xfrm>
            <a:off x="7590770" y="16510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73BB35-3906-BF4E-9AD0-BDF90D0A3C17}"/>
              </a:ext>
            </a:extLst>
          </p:cNvPr>
          <p:cNvSpPr/>
          <p:nvPr/>
        </p:nvSpPr>
        <p:spPr>
          <a:xfrm>
            <a:off x="118094" y="251148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24A81D1-2840-C14B-856B-D0DCE213264B}"/>
              </a:ext>
            </a:extLst>
          </p:cNvPr>
          <p:cNvSpPr/>
          <p:nvPr/>
        </p:nvSpPr>
        <p:spPr>
          <a:xfrm>
            <a:off x="315686" y="971265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Task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CF4C50-C363-1B41-B90D-9A3677202466}"/>
              </a:ext>
            </a:extLst>
          </p:cNvPr>
          <p:cNvSpPr/>
          <p:nvPr/>
        </p:nvSpPr>
        <p:spPr>
          <a:xfrm>
            <a:off x="83918" y="2160090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65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3925555" y="101475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3925553" y="5874505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5625733" y="5691625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227828" y="5968996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13777" y="5841469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7356176" y="5874505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45723" y="5942902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3925549" y="500933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9412" y="5952909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5016394" y="822837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Favorites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3872306" y="1989798"/>
            <a:ext cx="4394136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F1DCD25-1A82-2A46-B486-D6BFD5FF6F52}"/>
              </a:ext>
            </a:extLst>
          </p:cNvPr>
          <p:cNvSpPr txBox="1"/>
          <p:nvPr/>
        </p:nvSpPr>
        <p:spPr>
          <a:xfrm>
            <a:off x="5011417" y="2212297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234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DA8AA8-D632-7B4A-B1B6-2D7925DFCBE3}"/>
              </a:ext>
            </a:extLst>
          </p:cNvPr>
          <p:cNvSpPr/>
          <p:nvPr/>
        </p:nvSpPr>
        <p:spPr>
          <a:xfrm>
            <a:off x="3912728" y="2837227"/>
            <a:ext cx="4670440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27B61C-662F-1241-A5B0-B6D631F57C5F}"/>
              </a:ext>
            </a:extLst>
          </p:cNvPr>
          <p:cNvSpPr/>
          <p:nvPr/>
        </p:nvSpPr>
        <p:spPr>
          <a:xfrm>
            <a:off x="3899915" y="3672673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24399-EF79-5449-BBDF-CE23141281B2}"/>
              </a:ext>
            </a:extLst>
          </p:cNvPr>
          <p:cNvSpPr/>
          <p:nvPr/>
        </p:nvSpPr>
        <p:spPr>
          <a:xfrm>
            <a:off x="3886110" y="4519242"/>
            <a:ext cx="4433575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738706" y="5783065"/>
            <a:ext cx="714579" cy="665452"/>
          </a:xfrm>
          <a:prstGeom prst="rect">
            <a:avLst/>
          </a:prstGeom>
        </p:spPr>
      </p:pic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111D62B1-5F5B-D14B-A454-84B9E46B0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253310" y="4627648"/>
            <a:ext cx="528655" cy="5286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C1B82-308E-6A4E-88C0-8958080755BE}"/>
              </a:ext>
            </a:extLst>
          </p:cNvPr>
          <p:cNvSpPr txBox="1"/>
          <p:nvPr/>
        </p:nvSpPr>
        <p:spPr>
          <a:xfrm>
            <a:off x="4971908" y="4759091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14/05/2018</a:t>
            </a:r>
            <a:r>
              <a:rPr lang="zh-CN" altLang="en-US" sz="1400" dirty="0"/>
              <a:t> </a:t>
            </a:r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History</a:t>
            </a:r>
            <a:endParaRPr lang="en-US" sz="14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626C580-0C8B-8B42-A9DD-A4C72DB544CE}"/>
              </a:ext>
            </a:extLst>
          </p:cNvPr>
          <p:cNvGrpSpPr/>
          <p:nvPr/>
        </p:nvGrpSpPr>
        <p:grpSpPr>
          <a:xfrm>
            <a:off x="4167661" y="679962"/>
            <a:ext cx="716092" cy="669959"/>
            <a:chOff x="5083681" y="4718774"/>
            <a:chExt cx="815546" cy="80820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43D8016-C0F2-D246-A835-D4058F57CC2C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Picture 81" descr="Clipart - Heart">
              <a:extLst>
                <a:ext uri="{FF2B5EF4-FFF2-40B4-BE49-F238E27FC236}">
                  <a16:creationId xmlns:a16="http://schemas.microsoft.com/office/drawing/2014/main" id="{4A522EEF-C362-3B4F-9024-738962B94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2842AC4-F4D7-C046-A4B2-D231CE4B307F}"/>
              </a:ext>
            </a:extLst>
          </p:cNvPr>
          <p:cNvSpPr txBox="1"/>
          <p:nvPr/>
        </p:nvSpPr>
        <p:spPr>
          <a:xfrm>
            <a:off x="7437172" y="787940"/>
            <a:ext cx="4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68AAE-84C1-F643-BD87-45411B6309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4274" y="2096367"/>
            <a:ext cx="544314" cy="54431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15CCDF-6FF4-5B47-A573-B9988EBDB8FD}"/>
              </a:ext>
            </a:extLst>
          </p:cNvPr>
          <p:cNvSpPr/>
          <p:nvPr/>
        </p:nvSpPr>
        <p:spPr>
          <a:xfrm>
            <a:off x="7261477" y="674237"/>
            <a:ext cx="653933" cy="6421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FD119835-15C8-3B4C-BE71-806A2DCCC6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5480" y="2938615"/>
            <a:ext cx="544314" cy="544314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C86A91B-625B-854E-B86C-4E385FD87677}"/>
              </a:ext>
            </a:extLst>
          </p:cNvPr>
          <p:cNvSpPr txBox="1"/>
          <p:nvPr/>
        </p:nvSpPr>
        <p:spPr>
          <a:xfrm>
            <a:off x="5011416" y="3059998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456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b</a:t>
            </a:r>
            <a:endParaRPr lang="en-US" sz="1400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E3F730AA-D092-8045-AD74-90CA7DC6B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0392" y="3773250"/>
            <a:ext cx="544314" cy="54431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128A97D-8DCE-C049-810D-BBB008288748}"/>
              </a:ext>
            </a:extLst>
          </p:cNvPr>
          <p:cNvSpPr txBox="1"/>
          <p:nvPr/>
        </p:nvSpPr>
        <p:spPr>
          <a:xfrm>
            <a:off x="5011416" y="3906567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789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D</a:t>
            </a:r>
            <a:endParaRPr lang="en-US" sz="1400" dirty="0"/>
          </a:p>
        </p:txBody>
      </p:sp>
      <p:sp>
        <p:nvSpPr>
          <p:cNvPr id="91" name="Chevron 90">
            <a:extLst>
              <a:ext uri="{FF2B5EF4-FFF2-40B4-BE49-F238E27FC236}">
                <a16:creationId xmlns:a16="http://schemas.microsoft.com/office/drawing/2014/main" id="{69008E6C-173E-7548-8C8D-A77542FA3CBB}"/>
              </a:ext>
            </a:extLst>
          </p:cNvPr>
          <p:cNvSpPr/>
          <p:nvPr/>
        </p:nvSpPr>
        <p:spPr>
          <a:xfrm>
            <a:off x="7844924" y="2260468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Chevron 91">
            <a:extLst>
              <a:ext uri="{FF2B5EF4-FFF2-40B4-BE49-F238E27FC236}">
                <a16:creationId xmlns:a16="http://schemas.microsoft.com/office/drawing/2014/main" id="{01A394D5-F46A-B84C-8BD0-0B6167412B9F}"/>
              </a:ext>
            </a:extLst>
          </p:cNvPr>
          <p:cNvSpPr/>
          <p:nvPr/>
        </p:nvSpPr>
        <p:spPr>
          <a:xfrm>
            <a:off x="7818305" y="3123857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Chevron 92">
            <a:extLst>
              <a:ext uri="{FF2B5EF4-FFF2-40B4-BE49-F238E27FC236}">
                <a16:creationId xmlns:a16="http://schemas.microsoft.com/office/drawing/2014/main" id="{88A01A8F-BEB7-CA48-BBCB-E8961C8EDEA7}"/>
              </a:ext>
            </a:extLst>
          </p:cNvPr>
          <p:cNvSpPr/>
          <p:nvPr/>
        </p:nvSpPr>
        <p:spPr>
          <a:xfrm>
            <a:off x="7844923" y="3944877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Chevron 100">
            <a:extLst>
              <a:ext uri="{FF2B5EF4-FFF2-40B4-BE49-F238E27FC236}">
                <a16:creationId xmlns:a16="http://schemas.microsoft.com/office/drawing/2014/main" id="{E7C0DDCB-42BA-7841-A63B-608A932040B9}"/>
              </a:ext>
            </a:extLst>
          </p:cNvPr>
          <p:cNvSpPr/>
          <p:nvPr/>
        </p:nvSpPr>
        <p:spPr>
          <a:xfrm>
            <a:off x="7844923" y="4797421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0B679A-1ACA-5247-B52F-7DC7CB963280}"/>
              </a:ext>
            </a:extLst>
          </p:cNvPr>
          <p:cNvSpPr txBox="1"/>
          <p:nvPr/>
        </p:nvSpPr>
        <p:spPr>
          <a:xfrm>
            <a:off x="4004418" y="54781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7E0AAF-6F22-6E49-B6FE-F08CA830B9AB}"/>
              </a:ext>
            </a:extLst>
          </p:cNvPr>
          <p:cNvSpPr/>
          <p:nvPr/>
        </p:nvSpPr>
        <p:spPr>
          <a:xfrm>
            <a:off x="784976" y="268435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F1611C-A50A-2B47-9640-B3D8A71235FB}"/>
              </a:ext>
            </a:extLst>
          </p:cNvPr>
          <p:cNvSpPr/>
          <p:nvPr/>
        </p:nvSpPr>
        <p:spPr>
          <a:xfrm>
            <a:off x="982568" y="988552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Favorites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9DEE306-925C-7549-8606-3D710F3A6F37}"/>
              </a:ext>
            </a:extLst>
          </p:cNvPr>
          <p:cNvSpPr/>
          <p:nvPr/>
        </p:nvSpPr>
        <p:spPr>
          <a:xfrm>
            <a:off x="716090" y="2049695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/profile/favorites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724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1701870" y="5096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1701868" y="5823996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402048" y="5641116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2004143" y="5918487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90092" y="5790960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132491" y="5823996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722038" y="5892393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1701864" y="450424"/>
            <a:ext cx="4353303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727" y="5902400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2792709" y="772328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Circles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1648621" y="1745720"/>
            <a:ext cx="4394136" cy="32283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515021" y="5732556"/>
            <a:ext cx="714579" cy="6654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15CCDF-6FF4-5B47-A573-B9988EBDB8FD}"/>
              </a:ext>
            </a:extLst>
          </p:cNvPr>
          <p:cNvSpPr/>
          <p:nvPr/>
        </p:nvSpPr>
        <p:spPr>
          <a:xfrm>
            <a:off x="5068019" y="558956"/>
            <a:ext cx="582720" cy="58681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 descr="Friend.. (Gif) by kokoriste1 on DeviantArt">
            <a:extLst>
              <a:ext uri="{FF2B5EF4-FFF2-40B4-BE49-F238E27FC236}">
                <a16:creationId xmlns:a16="http://schemas.microsoft.com/office/drawing/2014/main" id="{AABA9B05-D209-3842-A1AF-99119203D8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906478" y="596016"/>
            <a:ext cx="774948" cy="669871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D381830-E49F-404B-ADA7-6BAC4FE25FAF}"/>
              </a:ext>
            </a:extLst>
          </p:cNvPr>
          <p:cNvGrpSpPr/>
          <p:nvPr/>
        </p:nvGrpSpPr>
        <p:grpSpPr>
          <a:xfrm>
            <a:off x="259711" y="5062597"/>
            <a:ext cx="716092" cy="669959"/>
            <a:chOff x="5083681" y="4718774"/>
            <a:chExt cx="815546" cy="80820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F062C32-CFCF-1045-9C76-79F501207449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5" name="Picture 104" descr="Clipart - Heart">
              <a:extLst>
                <a:ext uri="{FF2B5EF4-FFF2-40B4-BE49-F238E27FC236}">
                  <a16:creationId xmlns:a16="http://schemas.microsoft.com/office/drawing/2014/main" id="{BF9B5FA8-584D-1C45-A25D-D3E304C45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B9EC194-FE87-3F40-B5AC-6971B2C9C971}"/>
              </a:ext>
            </a:extLst>
          </p:cNvPr>
          <p:cNvGrpSpPr/>
          <p:nvPr/>
        </p:nvGrpSpPr>
        <p:grpSpPr>
          <a:xfrm>
            <a:off x="2820759" y="5090237"/>
            <a:ext cx="581289" cy="562863"/>
            <a:chOff x="5083681" y="4718774"/>
            <a:chExt cx="815546" cy="808205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49CD080-CCC8-2E45-944C-F72A5AE8487E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8" name="Picture 107" descr="Clipart - Heart">
              <a:extLst>
                <a:ext uri="{FF2B5EF4-FFF2-40B4-BE49-F238E27FC236}">
                  <a16:creationId xmlns:a16="http://schemas.microsoft.com/office/drawing/2014/main" id="{A2740E75-57B7-8E4A-BEC1-53ED3344F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43D3C0CC-726A-CC45-8FC4-D68E77FECDBE}"/>
              </a:ext>
            </a:extLst>
          </p:cNvPr>
          <p:cNvSpPr txBox="1"/>
          <p:nvPr/>
        </p:nvSpPr>
        <p:spPr>
          <a:xfrm>
            <a:off x="1864406" y="0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0" name="Picture 109" descr="Papierflieger / Paper Plane - Logo Design by PxlPirates on ...">
            <a:extLst>
              <a:ext uri="{FF2B5EF4-FFF2-40B4-BE49-F238E27FC236}">
                <a16:creationId xmlns:a16="http://schemas.microsoft.com/office/drawing/2014/main" id="{93292108-35F9-854E-9FC8-D88F440EB7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342574" y="5220074"/>
            <a:ext cx="662768" cy="363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87FD16-219E-4547-B388-94E19F5377C7}"/>
              </a:ext>
            </a:extLst>
          </p:cNvPr>
          <p:cNvSpPr txBox="1"/>
          <p:nvPr/>
        </p:nvSpPr>
        <p:spPr>
          <a:xfrm>
            <a:off x="9127" y="5880616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17BEC4-7A2A-204C-A30E-4A6336BB591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14278" y="1718541"/>
            <a:ext cx="4316064" cy="2484199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45091400-221B-BD4B-B94B-1148538C06BF}"/>
              </a:ext>
            </a:extLst>
          </p:cNvPr>
          <p:cNvSpPr/>
          <p:nvPr/>
        </p:nvSpPr>
        <p:spPr>
          <a:xfrm>
            <a:off x="6884788" y="6841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EFC11-B773-224D-8335-327690633E55}"/>
              </a:ext>
            </a:extLst>
          </p:cNvPr>
          <p:cNvSpPr/>
          <p:nvPr/>
        </p:nvSpPr>
        <p:spPr>
          <a:xfrm>
            <a:off x="6884786" y="5841447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399D4EA-DAAF-9344-85FF-AF6CAB6F1F4E}"/>
              </a:ext>
            </a:extLst>
          </p:cNvPr>
          <p:cNvSpPr/>
          <p:nvPr/>
        </p:nvSpPr>
        <p:spPr>
          <a:xfrm>
            <a:off x="8584966" y="5658567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Clipart - Magnifier">
            <a:extLst>
              <a:ext uri="{FF2B5EF4-FFF2-40B4-BE49-F238E27FC236}">
                <a16:creationId xmlns:a16="http://schemas.microsoft.com/office/drawing/2014/main" id="{371269C9-3740-0845-82BE-5CE0FDBB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187061" y="5935938"/>
            <a:ext cx="489026" cy="476469"/>
          </a:xfrm>
          <a:prstGeom prst="rect">
            <a:avLst/>
          </a:prstGeom>
        </p:spPr>
      </p:pic>
      <p:pic>
        <p:nvPicPr>
          <p:cNvPr id="118" name="Picture 117" descr="Clipart - home icon">
            <a:extLst>
              <a:ext uri="{FF2B5EF4-FFF2-40B4-BE49-F238E27FC236}">
                <a16:creationId xmlns:a16="http://schemas.microsoft.com/office/drawing/2014/main" id="{DC58B920-B60F-3347-B403-ED81449DB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73010" y="5808411"/>
            <a:ext cx="647700" cy="6477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F630F97F-6176-B04D-A7D5-3CFC94446E9E}"/>
              </a:ext>
            </a:extLst>
          </p:cNvPr>
          <p:cNvSpPr/>
          <p:nvPr/>
        </p:nvSpPr>
        <p:spPr>
          <a:xfrm>
            <a:off x="10315409" y="5841447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tête de robot">
            <a:extLst>
              <a:ext uri="{FF2B5EF4-FFF2-40B4-BE49-F238E27FC236}">
                <a16:creationId xmlns:a16="http://schemas.microsoft.com/office/drawing/2014/main" id="{2950A0AA-C0BC-E945-AE19-CFF54EB2B3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04956" y="5909844"/>
            <a:ext cx="528655" cy="52865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145363-63C5-FC4A-9FB3-B3013B085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8645" y="5919851"/>
            <a:ext cx="532027" cy="53202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8963D47-3AF5-7446-ADA3-669245F90233}"/>
              </a:ext>
            </a:extLst>
          </p:cNvPr>
          <p:cNvSpPr/>
          <p:nvPr/>
        </p:nvSpPr>
        <p:spPr>
          <a:xfrm>
            <a:off x="6831539" y="523221"/>
            <a:ext cx="4394136" cy="42113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 descr="Globe Earth Green · Free vector graphic on Pixabay">
            <a:extLst>
              <a:ext uri="{FF2B5EF4-FFF2-40B4-BE49-F238E27FC236}">
                <a16:creationId xmlns:a16="http://schemas.microsoft.com/office/drawing/2014/main" id="{1C83A108-9690-ED47-897F-C0D35DD8D2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697939" y="5750007"/>
            <a:ext cx="714579" cy="665452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982745DD-222E-F742-BED2-B2A5795A6FAD}"/>
              </a:ext>
            </a:extLst>
          </p:cNvPr>
          <p:cNvSpPr txBox="1"/>
          <p:nvPr/>
        </p:nvSpPr>
        <p:spPr>
          <a:xfrm>
            <a:off x="7024214" y="5377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50" name="Picture 149" descr="Papierflieger / Paper Plane - Logo Design by PxlPirates on ...">
            <a:extLst>
              <a:ext uri="{FF2B5EF4-FFF2-40B4-BE49-F238E27FC236}">
                <a16:creationId xmlns:a16="http://schemas.microsoft.com/office/drawing/2014/main" id="{76C28626-89B3-AB4F-BD9F-127E276F3E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652641" y="5121894"/>
            <a:ext cx="662768" cy="3636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8FBD8C-419D-3841-8F55-E9E285CD6F0F}"/>
              </a:ext>
            </a:extLst>
          </p:cNvPr>
          <p:cNvSpPr txBox="1"/>
          <p:nvPr/>
        </p:nvSpPr>
        <p:spPr>
          <a:xfrm>
            <a:off x="4864484" y="1193735"/>
            <a:ext cx="1680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</a:rPr>
              <a:t>Today’s</a:t>
            </a:r>
            <a:r>
              <a:rPr lang="zh-CN" altLang="en-US" sz="1100" b="1" dirty="0">
                <a:solidFill>
                  <a:schemeClr val="bg1"/>
                </a:solidFill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</a:rPr>
              <a:t>share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4180874-DDD2-F84D-9143-79A9F47B73C3}"/>
              </a:ext>
            </a:extLst>
          </p:cNvPr>
          <p:cNvSpPr txBox="1"/>
          <p:nvPr/>
        </p:nvSpPr>
        <p:spPr>
          <a:xfrm>
            <a:off x="5216876" y="677486"/>
            <a:ext cx="4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09815-84A4-5543-91D6-0CB69298FE1B}"/>
              </a:ext>
            </a:extLst>
          </p:cNvPr>
          <p:cNvSpPr txBox="1"/>
          <p:nvPr/>
        </p:nvSpPr>
        <p:spPr>
          <a:xfrm>
            <a:off x="6959040" y="576993"/>
            <a:ext cx="413913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sz="2000" b="1" dirty="0"/>
              <a:t>/Navajo Word of the Day - "I Love You”</a:t>
            </a:r>
          </a:p>
          <a:p>
            <a:pPr algn="just" fontAlgn="base"/>
            <a:endParaRPr lang="en-SG" sz="2000" b="1" dirty="0"/>
          </a:p>
          <a:p>
            <a:pPr algn="just" fontAlgn="base"/>
            <a:endParaRPr lang="en-SG" sz="2000" b="1" dirty="0"/>
          </a:p>
          <a:p>
            <a:pPr algn="just" fontAlgn="base"/>
            <a:endParaRPr lang="en-SG" sz="20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AAFECF8-647D-E541-85B3-0FE2B3942BD7}"/>
              </a:ext>
            </a:extLst>
          </p:cNvPr>
          <p:cNvSpPr txBox="1"/>
          <p:nvPr/>
        </p:nvSpPr>
        <p:spPr>
          <a:xfrm>
            <a:off x="5874102" y="6521460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F4DDCB6-EA69-B947-BD37-775CF8ED19CB}"/>
              </a:ext>
            </a:extLst>
          </p:cNvPr>
          <p:cNvSpPr/>
          <p:nvPr/>
        </p:nvSpPr>
        <p:spPr>
          <a:xfrm>
            <a:off x="6163893" y="6015353"/>
            <a:ext cx="613581" cy="34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19BE3F-6DDD-D847-A114-4E2400BC2021}"/>
              </a:ext>
            </a:extLst>
          </p:cNvPr>
          <p:cNvSpPr/>
          <p:nvPr/>
        </p:nvSpPr>
        <p:spPr>
          <a:xfrm>
            <a:off x="-314342" y="140858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AED9335-33F3-8941-A0A1-CE726C57371C}"/>
              </a:ext>
            </a:extLst>
          </p:cNvPr>
          <p:cNvSpPr/>
          <p:nvPr/>
        </p:nvSpPr>
        <p:spPr>
          <a:xfrm>
            <a:off x="-116750" y="860975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Favorites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A7D3E26-33D0-B449-B72C-85C74427F49D}"/>
              </a:ext>
            </a:extLst>
          </p:cNvPr>
          <p:cNvSpPr/>
          <p:nvPr/>
        </p:nvSpPr>
        <p:spPr>
          <a:xfrm>
            <a:off x="1906478" y="4307377"/>
            <a:ext cx="586691" cy="526473"/>
          </a:xfrm>
          <a:prstGeom prst="ellipse">
            <a:avLst/>
          </a:prstGeom>
          <a:blipFill>
            <a:blip r:embed="rId2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9FD0D-3C75-D64C-95E9-0DD337217504}"/>
              </a:ext>
            </a:extLst>
          </p:cNvPr>
          <p:cNvSpPr txBox="1"/>
          <p:nvPr/>
        </p:nvSpPr>
        <p:spPr>
          <a:xfrm>
            <a:off x="70430" y="4279750"/>
            <a:ext cx="158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pic who posts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3BDC9706-60B2-8245-B322-6A335F7E3131}"/>
              </a:ext>
            </a:extLst>
          </p:cNvPr>
          <p:cNvSpPr/>
          <p:nvPr/>
        </p:nvSpPr>
        <p:spPr>
          <a:xfrm>
            <a:off x="1443535" y="4471297"/>
            <a:ext cx="199820" cy="2632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497E4-3A68-474D-8B24-9C0D9D67BBCD}"/>
              </a:ext>
            </a:extLst>
          </p:cNvPr>
          <p:cNvSpPr txBox="1"/>
          <p:nvPr/>
        </p:nvSpPr>
        <p:spPr>
          <a:xfrm>
            <a:off x="2681426" y="4309355"/>
            <a:ext cx="3303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/Navajo Word of the Day - "I Love You”</a:t>
            </a:r>
          </a:p>
          <a:p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92C150D-1FD6-E14C-92A1-988F476A25C4}"/>
              </a:ext>
            </a:extLst>
          </p:cNvPr>
          <p:cNvSpPr/>
          <p:nvPr/>
        </p:nvSpPr>
        <p:spPr>
          <a:xfrm>
            <a:off x="7079201" y="1426891"/>
            <a:ext cx="586691" cy="526473"/>
          </a:xfrm>
          <a:prstGeom prst="ellipse">
            <a:avLst/>
          </a:prstGeom>
          <a:blipFill>
            <a:blip r:embed="rId2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053105-5AFB-C444-9747-46F4AF6DD627}"/>
              </a:ext>
            </a:extLst>
          </p:cNvPr>
          <p:cNvSpPr txBox="1"/>
          <p:nvPr/>
        </p:nvSpPr>
        <p:spPr>
          <a:xfrm>
            <a:off x="7699356" y="1430144"/>
            <a:ext cx="112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Today</a:t>
            </a:r>
          </a:p>
          <a:p>
            <a:r>
              <a:rPr lang="en-US" altLang="zh-CN" sz="1400" dirty="0"/>
              <a:t>14:13</a:t>
            </a:r>
            <a:endParaRPr lang="en-US" sz="14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7E743B-004A-D64D-BB6B-CE1BB84046E0}"/>
              </a:ext>
            </a:extLst>
          </p:cNvPr>
          <p:cNvGrpSpPr/>
          <p:nvPr/>
        </p:nvGrpSpPr>
        <p:grpSpPr>
          <a:xfrm>
            <a:off x="7887063" y="5000352"/>
            <a:ext cx="546548" cy="510890"/>
            <a:chOff x="5083681" y="4718774"/>
            <a:chExt cx="815546" cy="80820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AC73763-B406-1144-8AAA-79D26A647EC8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" name="Picture 57" descr="Clipart - Heart">
              <a:extLst>
                <a:ext uri="{FF2B5EF4-FFF2-40B4-BE49-F238E27FC236}">
                  <a16:creationId xmlns:a16="http://schemas.microsoft.com/office/drawing/2014/main" id="{861A8306-F811-7B40-AF3B-D2A332F99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2CA190A-FD4B-3847-A328-DDAE90982DB9}"/>
              </a:ext>
            </a:extLst>
          </p:cNvPr>
          <p:cNvSpPr txBox="1"/>
          <p:nvPr/>
        </p:nvSpPr>
        <p:spPr>
          <a:xfrm>
            <a:off x="1864405" y="2528948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2FD6417-CACC-E04A-8064-72CF29F17296}"/>
              </a:ext>
            </a:extLst>
          </p:cNvPr>
          <p:cNvSpPr txBox="1"/>
          <p:nvPr/>
        </p:nvSpPr>
        <p:spPr>
          <a:xfrm rot="10800000">
            <a:off x="5322712" y="2522514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AE8D2B9-B9A2-C645-85C8-D6D7232C7655}"/>
              </a:ext>
            </a:extLst>
          </p:cNvPr>
          <p:cNvSpPr/>
          <p:nvPr/>
        </p:nvSpPr>
        <p:spPr>
          <a:xfrm>
            <a:off x="-139291" y="1953364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/profile/circles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CD8978-C01C-3E45-AFC2-732A279EEB15}"/>
              </a:ext>
            </a:extLst>
          </p:cNvPr>
          <p:cNvSpPr/>
          <p:nvPr/>
        </p:nvSpPr>
        <p:spPr>
          <a:xfrm>
            <a:off x="9200015" y="3437017"/>
            <a:ext cx="279539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/profile/circles/article_1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43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5091400-221B-BD4B-B94B-1148538C06BF}"/>
              </a:ext>
            </a:extLst>
          </p:cNvPr>
          <p:cNvSpPr/>
          <p:nvPr/>
        </p:nvSpPr>
        <p:spPr>
          <a:xfrm>
            <a:off x="1414137" y="27059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EFC11-B773-224D-8335-327690633E55}"/>
              </a:ext>
            </a:extLst>
          </p:cNvPr>
          <p:cNvSpPr/>
          <p:nvPr/>
        </p:nvSpPr>
        <p:spPr>
          <a:xfrm>
            <a:off x="1414135" y="6043627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399D4EA-DAAF-9344-85FF-AF6CAB6F1F4E}"/>
              </a:ext>
            </a:extLst>
          </p:cNvPr>
          <p:cNvSpPr/>
          <p:nvPr/>
        </p:nvSpPr>
        <p:spPr>
          <a:xfrm>
            <a:off x="3114315" y="5860747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Clipart - Magnifier">
            <a:extLst>
              <a:ext uri="{FF2B5EF4-FFF2-40B4-BE49-F238E27FC236}">
                <a16:creationId xmlns:a16="http://schemas.microsoft.com/office/drawing/2014/main" id="{371269C9-3740-0845-82BE-5CE0FDBB7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716410" y="6138118"/>
            <a:ext cx="489026" cy="476469"/>
          </a:xfrm>
          <a:prstGeom prst="rect">
            <a:avLst/>
          </a:prstGeom>
        </p:spPr>
      </p:pic>
      <p:pic>
        <p:nvPicPr>
          <p:cNvPr id="118" name="Picture 117" descr="Clipart - home icon">
            <a:extLst>
              <a:ext uri="{FF2B5EF4-FFF2-40B4-BE49-F238E27FC236}">
                <a16:creationId xmlns:a16="http://schemas.microsoft.com/office/drawing/2014/main" id="{DC58B920-B60F-3347-B403-ED81449D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02359" y="6010591"/>
            <a:ext cx="647700" cy="6477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F630F97F-6176-B04D-A7D5-3CFC94446E9E}"/>
              </a:ext>
            </a:extLst>
          </p:cNvPr>
          <p:cNvSpPr/>
          <p:nvPr/>
        </p:nvSpPr>
        <p:spPr>
          <a:xfrm>
            <a:off x="4844758" y="6043627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tête de robot">
            <a:extLst>
              <a:ext uri="{FF2B5EF4-FFF2-40B4-BE49-F238E27FC236}">
                <a16:creationId xmlns:a16="http://schemas.microsoft.com/office/drawing/2014/main" id="{2950A0AA-C0BC-E945-AE19-CFF54EB2B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34305" y="6112024"/>
            <a:ext cx="528655" cy="52865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145363-63C5-FC4A-9FB3-B3013B085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994" y="6122031"/>
            <a:ext cx="532027" cy="53202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8963D47-3AF5-7446-ADA3-669245F90233}"/>
              </a:ext>
            </a:extLst>
          </p:cNvPr>
          <p:cNvSpPr/>
          <p:nvPr/>
        </p:nvSpPr>
        <p:spPr>
          <a:xfrm>
            <a:off x="1360888" y="1389629"/>
            <a:ext cx="4394136" cy="3804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 descr="Globe Earth Green · Free vector graphic on Pixabay">
            <a:extLst>
              <a:ext uri="{FF2B5EF4-FFF2-40B4-BE49-F238E27FC236}">
                <a16:creationId xmlns:a16="http://schemas.microsoft.com/office/drawing/2014/main" id="{1C83A108-9690-ED47-897F-C0D35DD8D2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227288" y="5952187"/>
            <a:ext cx="714579" cy="665452"/>
          </a:xfrm>
          <a:prstGeom prst="rect">
            <a:avLst/>
          </a:prstGeom>
        </p:spPr>
      </p:pic>
      <p:pic>
        <p:nvPicPr>
          <p:cNvPr id="150" name="Picture 149" descr="Papierflieger / Paper Plane - Logo Design by PxlPirates on ...">
            <a:extLst>
              <a:ext uri="{FF2B5EF4-FFF2-40B4-BE49-F238E27FC236}">
                <a16:creationId xmlns:a16="http://schemas.microsoft.com/office/drawing/2014/main" id="{76C28626-89B3-AB4F-BD9F-127E276F3E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054841" y="5439705"/>
            <a:ext cx="662768" cy="363602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652357D-586F-A54A-AECB-BE959EA1E45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5029"/>
          <a:stretch/>
        </p:blipFill>
        <p:spPr>
          <a:xfrm>
            <a:off x="1426545" y="778896"/>
            <a:ext cx="4316064" cy="620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B09815-84A4-5543-91D6-0CB69298FE1B}"/>
              </a:ext>
            </a:extLst>
          </p:cNvPr>
          <p:cNvSpPr txBox="1"/>
          <p:nvPr/>
        </p:nvSpPr>
        <p:spPr>
          <a:xfrm>
            <a:off x="1402287" y="1743095"/>
            <a:ext cx="43941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b="1" dirty="0"/>
              <a:t>/Navajo Word of the Day - "I Love You”</a:t>
            </a:r>
          </a:p>
          <a:p>
            <a:pPr algn="just" fontAlgn="base"/>
            <a:endParaRPr lang="en-SG" b="1" dirty="0"/>
          </a:p>
          <a:p>
            <a:pPr algn="just" fontAlgn="base"/>
            <a:r>
              <a:rPr lang="en-US" altLang="zh-CN" b="1" dirty="0"/>
              <a:t>____________</a:t>
            </a:r>
            <a:endParaRPr lang="en-SG" b="1" dirty="0"/>
          </a:p>
          <a:p>
            <a:pPr algn="just" fontAlgn="base"/>
            <a:endParaRPr lang="en-SG" sz="14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AAFECF8-647D-E541-85B3-0FE2B3942BD7}"/>
              </a:ext>
            </a:extLst>
          </p:cNvPr>
          <p:cNvSpPr txBox="1"/>
          <p:nvPr/>
        </p:nvSpPr>
        <p:spPr>
          <a:xfrm>
            <a:off x="5872951" y="5775701"/>
            <a:ext cx="1205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8A32F4-6C98-C446-B10E-10154728FE26}"/>
              </a:ext>
            </a:extLst>
          </p:cNvPr>
          <p:cNvSpPr/>
          <p:nvPr/>
        </p:nvSpPr>
        <p:spPr>
          <a:xfrm>
            <a:off x="3824558" y="5309868"/>
            <a:ext cx="1026127" cy="65916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758D9-5E08-B044-B101-F54BC184A898}"/>
              </a:ext>
            </a:extLst>
          </p:cNvPr>
          <p:cNvSpPr/>
          <p:nvPr/>
        </p:nvSpPr>
        <p:spPr>
          <a:xfrm>
            <a:off x="7049097" y="27059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4588F8-7FD8-C747-AD2C-982FC1E9CDA3}"/>
              </a:ext>
            </a:extLst>
          </p:cNvPr>
          <p:cNvSpPr/>
          <p:nvPr/>
        </p:nvSpPr>
        <p:spPr>
          <a:xfrm>
            <a:off x="7049097" y="5908983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E3A98-410E-2643-B772-A62F64711E7C}"/>
              </a:ext>
            </a:extLst>
          </p:cNvPr>
          <p:cNvSpPr/>
          <p:nvPr/>
        </p:nvSpPr>
        <p:spPr>
          <a:xfrm>
            <a:off x="8749277" y="5726103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Clipart - Magnifier">
            <a:extLst>
              <a:ext uri="{FF2B5EF4-FFF2-40B4-BE49-F238E27FC236}">
                <a16:creationId xmlns:a16="http://schemas.microsoft.com/office/drawing/2014/main" id="{B0802E2C-E608-494D-8C69-6C86306A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351372" y="6003474"/>
            <a:ext cx="489026" cy="476469"/>
          </a:xfrm>
          <a:prstGeom prst="rect">
            <a:avLst/>
          </a:prstGeom>
        </p:spPr>
      </p:pic>
      <p:pic>
        <p:nvPicPr>
          <p:cNvPr id="52" name="Picture 51" descr="Clipart - home icon">
            <a:extLst>
              <a:ext uri="{FF2B5EF4-FFF2-40B4-BE49-F238E27FC236}">
                <a16:creationId xmlns:a16="http://schemas.microsoft.com/office/drawing/2014/main" id="{06FFC1A0-EEA6-264C-877F-1DB73C12A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7321" y="5875947"/>
            <a:ext cx="647700" cy="6477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99EA0CD-6FAD-2342-9F51-9A2DEF91A242}"/>
              </a:ext>
            </a:extLst>
          </p:cNvPr>
          <p:cNvSpPr/>
          <p:nvPr/>
        </p:nvSpPr>
        <p:spPr>
          <a:xfrm>
            <a:off x="10479720" y="5908983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tête de robot">
            <a:extLst>
              <a:ext uri="{FF2B5EF4-FFF2-40B4-BE49-F238E27FC236}">
                <a16:creationId xmlns:a16="http://schemas.microsoft.com/office/drawing/2014/main" id="{B1B7B4D0-9928-2247-83D3-F0651D08F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9267" y="5977380"/>
            <a:ext cx="528655" cy="52865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E4A4349-CBDE-C647-884C-9C94566FF9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2956" y="5987387"/>
            <a:ext cx="532027" cy="532027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E6C51E0-C1C2-4D4B-BC8C-E261CCBF2656}"/>
              </a:ext>
            </a:extLst>
          </p:cNvPr>
          <p:cNvSpPr/>
          <p:nvPr/>
        </p:nvSpPr>
        <p:spPr>
          <a:xfrm>
            <a:off x="7009768" y="1267875"/>
            <a:ext cx="4394136" cy="31362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 descr="Globe Earth Green · Free vector graphic on Pixabay">
            <a:extLst>
              <a:ext uri="{FF2B5EF4-FFF2-40B4-BE49-F238E27FC236}">
                <a16:creationId xmlns:a16="http://schemas.microsoft.com/office/drawing/2014/main" id="{2CC8F64A-268F-2C48-B40C-980701E627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862250" y="5817543"/>
            <a:ext cx="714579" cy="665452"/>
          </a:xfrm>
          <a:prstGeom prst="rect">
            <a:avLst/>
          </a:prstGeom>
        </p:spPr>
      </p:pic>
      <p:pic>
        <p:nvPicPr>
          <p:cNvPr id="63" name="Picture 62" descr="Papierflieger / Paper Plane - Logo Design by PxlPirates on ...">
            <a:extLst>
              <a:ext uri="{FF2B5EF4-FFF2-40B4-BE49-F238E27FC236}">
                <a16:creationId xmlns:a16="http://schemas.microsoft.com/office/drawing/2014/main" id="{9D2745DA-4A80-3042-A963-3796755437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765859" y="4575372"/>
            <a:ext cx="662768" cy="36360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A6EB378-189F-B148-A43B-A7A34DC9EFC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5029"/>
          <a:stretch/>
        </p:blipFill>
        <p:spPr>
          <a:xfrm>
            <a:off x="7061507" y="644252"/>
            <a:ext cx="4316064" cy="6203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6CC440-E805-CE4E-98A7-DC66F2F053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7984" y="321195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D3A0324-3F4F-C24C-98B2-809E1BF28E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5485" y="287091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1BB4408-BD0F-1B46-AF11-0BE36EB1AE74}"/>
              </a:ext>
            </a:extLst>
          </p:cNvPr>
          <p:cNvSpPr/>
          <p:nvPr/>
        </p:nvSpPr>
        <p:spPr>
          <a:xfrm>
            <a:off x="-1014371" y="75003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36D907-CE0C-EB4C-8FC1-4F378BFE3DF3}"/>
              </a:ext>
            </a:extLst>
          </p:cNvPr>
          <p:cNvSpPr/>
          <p:nvPr/>
        </p:nvSpPr>
        <p:spPr>
          <a:xfrm>
            <a:off x="-816779" y="795120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Circles</a:t>
            </a:r>
          </a:p>
        </p:txBody>
      </p:sp>
      <p:sp>
        <p:nvSpPr>
          <p:cNvPr id="70" name="Rectangular Callout 69">
            <a:extLst>
              <a:ext uri="{FF2B5EF4-FFF2-40B4-BE49-F238E27FC236}">
                <a16:creationId xmlns:a16="http://schemas.microsoft.com/office/drawing/2014/main" id="{3EA0EA86-6AFF-D641-B058-73C589F6CC47}"/>
              </a:ext>
            </a:extLst>
          </p:cNvPr>
          <p:cNvSpPr/>
          <p:nvPr/>
        </p:nvSpPr>
        <p:spPr>
          <a:xfrm>
            <a:off x="7151468" y="5155042"/>
            <a:ext cx="4114888" cy="501478"/>
          </a:xfrm>
          <a:prstGeom prst="wedgeRectCallout">
            <a:avLst>
              <a:gd name="adj1" fmla="val 22346"/>
              <a:gd name="adj2" fmla="val -74005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C657C42-8A5B-FF40-86F6-A0C14969EBA3}"/>
              </a:ext>
            </a:extLst>
          </p:cNvPr>
          <p:cNvSpPr/>
          <p:nvPr/>
        </p:nvSpPr>
        <p:spPr>
          <a:xfrm>
            <a:off x="7506525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95EF14C-B469-A748-BE0D-1A1A8F14BB87}"/>
              </a:ext>
            </a:extLst>
          </p:cNvPr>
          <p:cNvSpPr/>
          <p:nvPr/>
        </p:nvSpPr>
        <p:spPr>
          <a:xfrm>
            <a:off x="8445844" y="5244490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F545033-AFC0-F44D-A306-599ADDFF142C}"/>
              </a:ext>
            </a:extLst>
          </p:cNvPr>
          <p:cNvSpPr/>
          <p:nvPr/>
        </p:nvSpPr>
        <p:spPr>
          <a:xfrm>
            <a:off x="9385164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36F0716-141B-9A4B-8348-9753F7C4E412}"/>
              </a:ext>
            </a:extLst>
          </p:cNvPr>
          <p:cNvSpPr/>
          <p:nvPr/>
        </p:nvSpPr>
        <p:spPr>
          <a:xfrm>
            <a:off x="10308445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15CFFD7-1C42-144A-BEFD-6B3E088B3B88}"/>
              </a:ext>
            </a:extLst>
          </p:cNvPr>
          <p:cNvSpPr txBox="1"/>
          <p:nvPr/>
        </p:nvSpPr>
        <p:spPr>
          <a:xfrm>
            <a:off x="11313802" y="5188060"/>
            <a:ext cx="899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</a:t>
            </a:r>
            <a:r>
              <a:rPr lang="zh-CN" altLang="en-US" dirty="0"/>
              <a:t> 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Friends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9E8851-ABE0-ED4F-9699-61FA89AF0AB3}"/>
              </a:ext>
            </a:extLst>
          </p:cNvPr>
          <p:cNvSpPr txBox="1"/>
          <p:nvPr/>
        </p:nvSpPr>
        <p:spPr>
          <a:xfrm>
            <a:off x="7088641" y="1502657"/>
            <a:ext cx="43941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b="1" dirty="0"/>
              <a:t>/Navajo Word of the Day - "I Love You”</a:t>
            </a:r>
          </a:p>
          <a:p>
            <a:pPr algn="just" fontAlgn="base"/>
            <a:endParaRPr lang="en-SG" b="1" dirty="0"/>
          </a:p>
          <a:p>
            <a:pPr algn="just" fontAlgn="base"/>
            <a:r>
              <a:rPr lang="en-US" altLang="zh-CN" b="1" dirty="0"/>
              <a:t>____________</a:t>
            </a:r>
            <a:endParaRPr lang="en-SG" b="1" dirty="0"/>
          </a:p>
          <a:p>
            <a:pPr algn="just" fontAlgn="base"/>
            <a:endParaRPr lang="en-SG" sz="14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76F9BA2-88B2-3045-9BEE-26453270AD19}"/>
              </a:ext>
            </a:extLst>
          </p:cNvPr>
          <p:cNvGrpSpPr/>
          <p:nvPr/>
        </p:nvGrpSpPr>
        <p:grpSpPr>
          <a:xfrm>
            <a:off x="2399406" y="5349857"/>
            <a:ext cx="546548" cy="510890"/>
            <a:chOff x="5083681" y="4718774"/>
            <a:chExt cx="815546" cy="808205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3D31BB9-0984-7B4E-B31C-4740140BDF06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 descr="Clipart - Heart">
              <a:extLst>
                <a:ext uri="{FF2B5EF4-FFF2-40B4-BE49-F238E27FC236}">
                  <a16:creationId xmlns:a16="http://schemas.microsoft.com/office/drawing/2014/main" id="{8E20B9B9-4ED5-A447-9EAB-A5AAA79E3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B96CCB7-5832-CB48-9DAD-08524996F681}"/>
              </a:ext>
            </a:extLst>
          </p:cNvPr>
          <p:cNvGrpSpPr/>
          <p:nvPr/>
        </p:nvGrpSpPr>
        <p:grpSpPr>
          <a:xfrm>
            <a:off x="8117904" y="4526125"/>
            <a:ext cx="546548" cy="510890"/>
            <a:chOff x="5083681" y="4718774"/>
            <a:chExt cx="815546" cy="80820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FFDFCA5-0863-2D4D-9DF7-A33570696287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Picture 81" descr="Clipart - Heart">
              <a:extLst>
                <a:ext uri="{FF2B5EF4-FFF2-40B4-BE49-F238E27FC236}">
                  <a16:creationId xmlns:a16="http://schemas.microsoft.com/office/drawing/2014/main" id="{3AFA7C13-2C5F-6E4F-86DC-B6F3E8D19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F4DDCB6-EA69-B947-BD37-775CF8ED19CB}"/>
              </a:ext>
            </a:extLst>
          </p:cNvPr>
          <p:cNvSpPr/>
          <p:nvPr/>
        </p:nvSpPr>
        <p:spPr>
          <a:xfrm>
            <a:off x="5416963" y="5379659"/>
            <a:ext cx="2022453" cy="34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BE5202B-D5C5-D04E-98DE-550B55603E32}"/>
              </a:ext>
            </a:extLst>
          </p:cNvPr>
          <p:cNvSpPr/>
          <p:nvPr/>
        </p:nvSpPr>
        <p:spPr>
          <a:xfrm>
            <a:off x="312730" y="4629343"/>
            <a:ext cx="279539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/profile/circles/article_1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15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1940740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1940738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640918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243013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28962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371361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960908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1940734" y="609217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597" y="6061193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3096051" y="931121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QUIZ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3D3C0CC-726A-CC45-8FC4-D68E77FECDBE}"/>
              </a:ext>
            </a:extLst>
          </p:cNvPr>
          <p:cNvSpPr txBox="1"/>
          <p:nvPr/>
        </p:nvSpPr>
        <p:spPr>
          <a:xfrm>
            <a:off x="2103276" y="15879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7" name="Picture 46" descr="Privacy Awareness Week 2018 (14 – 20 May) | Office of the ...">
            <a:extLst>
              <a:ext uri="{FF2B5EF4-FFF2-40B4-BE49-F238E27FC236}">
                <a16:creationId xmlns:a16="http://schemas.microsoft.com/office/drawing/2014/main" id="{9FF2B6B0-660F-6A49-9865-885AEEBAC0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243013" y="849224"/>
            <a:ext cx="605922" cy="6059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1E04FAC-3B07-2247-881B-B5CEECE8ACF3}"/>
              </a:ext>
            </a:extLst>
          </p:cNvPr>
          <p:cNvSpPr/>
          <p:nvPr/>
        </p:nvSpPr>
        <p:spPr>
          <a:xfrm>
            <a:off x="2369044" y="4578185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10B69B-A550-C349-B003-1D18C064075D}"/>
              </a:ext>
            </a:extLst>
          </p:cNvPr>
          <p:cNvSpPr/>
          <p:nvPr/>
        </p:nvSpPr>
        <p:spPr>
          <a:xfrm>
            <a:off x="4106210" y="4578185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644F8-D97C-C842-A69D-745C1D5C5D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5496" y="804919"/>
            <a:ext cx="650227" cy="6502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CD88BC8-D811-2A4A-B228-2FEEFE20A78A}"/>
              </a:ext>
            </a:extLst>
          </p:cNvPr>
          <p:cNvSpPr/>
          <p:nvPr/>
        </p:nvSpPr>
        <p:spPr>
          <a:xfrm>
            <a:off x="2041491" y="3429000"/>
            <a:ext cx="4113750" cy="8483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D874B8-D566-4044-9779-40403756B871}"/>
              </a:ext>
            </a:extLst>
          </p:cNvPr>
          <p:cNvSpPr/>
          <p:nvPr/>
        </p:nvSpPr>
        <p:spPr>
          <a:xfrm>
            <a:off x="2041491" y="1789568"/>
            <a:ext cx="4113750" cy="14722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Picture</a:t>
            </a:r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53891" y="5891349"/>
            <a:ext cx="714579" cy="66545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B73919F-98C9-1A48-8390-1C406E1B8908}"/>
              </a:ext>
            </a:extLst>
          </p:cNvPr>
          <p:cNvSpPr/>
          <p:nvPr/>
        </p:nvSpPr>
        <p:spPr>
          <a:xfrm>
            <a:off x="7044508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6A2361-11BF-7948-A170-50C3632F9014}"/>
              </a:ext>
            </a:extLst>
          </p:cNvPr>
          <p:cNvSpPr/>
          <p:nvPr/>
        </p:nvSpPr>
        <p:spPr>
          <a:xfrm>
            <a:off x="7044506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ECCF82-EA9B-F242-B5EB-6EECAB2DCCD5}"/>
              </a:ext>
            </a:extLst>
          </p:cNvPr>
          <p:cNvSpPr/>
          <p:nvPr/>
        </p:nvSpPr>
        <p:spPr>
          <a:xfrm>
            <a:off x="8744686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Clipart - Magnifier">
            <a:extLst>
              <a:ext uri="{FF2B5EF4-FFF2-40B4-BE49-F238E27FC236}">
                <a16:creationId xmlns:a16="http://schemas.microsoft.com/office/drawing/2014/main" id="{2ECF4BA7-453B-B146-904E-4B8CD3765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346781" y="6077280"/>
            <a:ext cx="489026" cy="476469"/>
          </a:xfrm>
          <a:prstGeom prst="rect">
            <a:avLst/>
          </a:prstGeom>
        </p:spPr>
      </p:pic>
      <p:pic>
        <p:nvPicPr>
          <p:cNvPr id="32" name="Picture 31" descr="Clipart - home icon">
            <a:extLst>
              <a:ext uri="{FF2B5EF4-FFF2-40B4-BE49-F238E27FC236}">
                <a16:creationId xmlns:a16="http://schemas.microsoft.com/office/drawing/2014/main" id="{711D9F21-4FD3-B34C-9150-75C6325E8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2730" y="5949753"/>
            <a:ext cx="647700" cy="6477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664F842-17DF-4A42-90C9-A53FA9969034}"/>
              </a:ext>
            </a:extLst>
          </p:cNvPr>
          <p:cNvSpPr/>
          <p:nvPr/>
        </p:nvSpPr>
        <p:spPr>
          <a:xfrm>
            <a:off x="10475129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02567557-E0F7-5144-8566-FA6A648D5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4676" y="6051186"/>
            <a:ext cx="528655" cy="52865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BE321AC-BF40-614C-9152-8AD22B7C520C}"/>
              </a:ext>
            </a:extLst>
          </p:cNvPr>
          <p:cNvSpPr/>
          <p:nvPr/>
        </p:nvSpPr>
        <p:spPr>
          <a:xfrm>
            <a:off x="7044502" y="609217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67BAACA-8343-764C-86EF-332E7B453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8365" y="6061193"/>
            <a:ext cx="532027" cy="5320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76C00B9-646F-8444-B15D-7449A0C55320}"/>
              </a:ext>
            </a:extLst>
          </p:cNvPr>
          <p:cNvSpPr txBox="1"/>
          <p:nvPr/>
        </p:nvSpPr>
        <p:spPr>
          <a:xfrm>
            <a:off x="8199819" y="931121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QUIZ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820675-B504-3B4C-BBD3-7E5EBFC5260C}"/>
              </a:ext>
            </a:extLst>
          </p:cNvPr>
          <p:cNvSpPr txBox="1"/>
          <p:nvPr/>
        </p:nvSpPr>
        <p:spPr>
          <a:xfrm>
            <a:off x="7207044" y="15879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9" name="Picture 38" descr="Privacy Awareness Week 2018 (14 – 20 May) | Office of the ...">
            <a:extLst>
              <a:ext uri="{FF2B5EF4-FFF2-40B4-BE49-F238E27FC236}">
                <a16:creationId xmlns:a16="http://schemas.microsoft.com/office/drawing/2014/main" id="{34398065-2466-EB46-957C-201C36D56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346781" y="849224"/>
            <a:ext cx="605922" cy="6059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E5BDA46-3C21-3047-916A-294B88D6D4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9264" y="804919"/>
            <a:ext cx="650227" cy="65022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BE1B428-070A-534E-A9F1-45C52529A022}"/>
              </a:ext>
            </a:extLst>
          </p:cNvPr>
          <p:cNvSpPr/>
          <p:nvPr/>
        </p:nvSpPr>
        <p:spPr>
          <a:xfrm>
            <a:off x="7492697" y="1916533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1CC34B-2073-E541-9EB1-7779738B4EB7}"/>
              </a:ext>
            </a:extLst>
          </p:cNvPr>
          <p:cNvSpPr/>
          <p:nvPr/>
        </p:nvSpPr>
        <p:spPr>
          <a:xfrm>
            <a:off x="9229863" y="1916533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pic>
        <p:nvPicPr>
          <p:cNvPr id="46" name="Picture 45" descr="Globe Earth Green · Free vector graphic on Pixabay">
            <a:extLst>
              <a:ext uri="{FF2B5EF4-FFF2-40B4-BE49-F238E27FC236}">
                <a16:creationId xmlns:a16="http://schemas.microsoft.com/office/drawing/2014/main" id="{CCF566C0-CFE0-3949-83BA-F12C4C622E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857659" y="5891349"/>
            <a:ext cx="714579" cy="66545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0B09B8B-E1A8-5748-B866-80AE5A32846C}"/>
              </a:ext>
            </a:extLst>
          </p:cNvPr>
          <p:cNvSpPr/>
          <p:nvPr/>
        </p:nvSpPr>
        <p:spPr>
          <a:xfrm>
            <a:off x="7481202" y="3465749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0AB6A-76F4-8D47-A8C8-F8EC5DA3F06F}"/>
              </a:ext>
            </a:extLst>
          </p:cNvPr>
          <p:cNvSpPr/>
          <p:nvPr/>
        </p:nvSpPr>
        <p:spPr>
          <a:xfrm>
            <a:off x="9229863" y="3472975"/>
            <a:ext cx="1655805" cy="1421027"/>
          </a:xfrm>
          <a:prstGeom prst="rect">
            <a:avLst/>
          </a:prstGeom>
          <a:solidFill>
            <a:srgbClr val="6A8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ED17D-B5EC-B74C-B54B-54B66312B76A}"/>
              </a:ext>
            </a:extLst>
          </p:cNvPr>
          <p:cNvSpPr txBox="1"/>
          <p:nvPr/>
        </p:nvSpPr>
        <p:spPr>
          <a:xfrm>
            <a:off x="11596254" y="804919"/>
            <a:ext cx="1260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1D9846-951D-224A-9049-1E0635E1DF10}"/>
              </a:ext>
            </a:extLst>
          </p:cNvPr>
          <p:cNvSpPr/>
          <p:nvPr/>
        </p:nvSpPr>
        <p:spPr>
          <a:xfrm>
            <a:off x="-55851" y="195521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8450D85-83A2-1440-8CC3-8F68B9BC56CF}"/>
              </a:ext>
            </a:extLst>
          </p:cNvPr>
          <p:cNvSpPr/>
          <p:nvPr/>
        </p:nvSpPr>
        <p:spPr>
          <a:xfrm>
            <a:off x="141741" y="915638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Quiz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89CCCA-7D15-D846-AB8A-9D718C22022A}"/>
              </a:ext>
            </a:extLst>
          </p:cNvPr>
          <p:cNvSpPr/>
          <p:nvPr/>
        </p:nvSpPr>
        <p:spPr>
          <a:xfrm>
            <a:off x="103830" y="2193738"/>
            <a:ext cx="3537088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/profile/tasks/quiz/question_1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73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86659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3BEA924-3B21-F14B-9B89-46146F24C55A}"/>
              </a:ext>
            </a:extLst>
          </p:cNvPr>
          <p:cNvSpPr/>
          <p:nvPr/>
        </p:nvSpPr>
        <p:spPr>
          <a:xfrm>
            <a:off x="9865370" y="513321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FD425-CD14-4448-8323-0AE22841B399}"/>
              </a:ext>
            </a:extLst>
          </p:cNvPr>
          <p:cNvSpPr/>
          <p:nvPr/>
        </p:nvSpPr>
        <p:spPr>
          <a:xfrm>
            <a:off x="6435970" y="1248032"/>
            <a:ext cx="4340889" cy="473475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File:Creative-Tail-Objects-gift.svg - Wikimedia Commons">
            <a:extLst>
              <a:ext uri="{FF2B5EF4-FFF2-40B4-BE49-F238E27FC236}">
                <a16:creationId xmlns:a16="http://schemas.microsoft.com/office/drawing/2014/main" id="{8CE31594-C44E-9C49-88C2-17C61AF68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982758" y="537782"/>
            <a:ext cx="929601" cy="929601"/>
          </a:xfrm>
          <a:prstGeom prst="rect">
            <a:avLst/>
          </a:prstGeom>
        </p:spPr>
      </p:pic>
      <p:pic>
        <p:nvPicPr>
          <p:cNvPr id="20" name="Picture 19" descr="File:Creative-Tail-Objects-gift.svg - Wikimedia Commons">
            <a:extLst>
              <a:ext uri="{FF2B5EF4-FFF2-40B4-BE49-F238E27FC236}">
                <a16:creationId xmlns:a16="http://schemas.microsoft.com/office/drawing/2014/main" id="{D28F80BC-A668-304B-A313-ABE06B11AE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589328" y="445531"/>
            <a:ext cx="406833" cy="40683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246454" y="5891349"/>
            <a:ext cx="714579" cy="665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4AB715-9D3A-EA4B-B9F2-70D79C912AC2}"/>
              </a:ext>
            </a:extLst>
          </p:cNvPr>
          <p:cNvSpPr txBox="1"/>
          <p:nvPr/>
        </p:nvSpPr>
        <p:spPr>
          <a:xfrm>
            <a:off x="6546486" y="273812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Alternate Process 14">
            <a:extLst>
              <a:ext uri="{FF2B5EF4-FFF2-40B4-BE49-F238E27FC236}">
                <a16:creationId xmlns:a16="http://schemas.microsoft.com/office/drawing/2014/main" id="{DF2E74BB-770A-7E4A-9EB2-03F2639BF4A8}"/>
              </a:ext>
            </a:extLst>
          </p:cNvPr>
          <p:cNvSpPr/>
          <p:nvPr/>
        </p:nvSpPr>
        <p:spPr>
          <a:xfrm>
            <a:off x="6603996" y="1650263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960E0B-5373-F040-8904-76D0989B1D3B}"/>
              </a:ext>
            </a:extLst>
          </p:cNvPr>
          <p:cNvSpPr/>
          <p:nvPr/>
        </p:nvSpPr>
        <p:spPr>
          <a:xfrm>
            <a:off x="6810632" y="1918383"/>
            <a:ext cx="833278" cy="39994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243667-4D91-AF4D-B787-082F6B0B18CF}"/>
              </a:ext>
            </a:extLst>
          </p:cNvPr>
          <p:cNvSpPr txBox="1"/>
          <p:nvPr/>
        </p:nvSpPr>
        <p:spPr>
          <a:xfrm>
            <a:off x="6815627" y="2414215"/>
            <a:ext cx="91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50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CC04AF6-5122-724B-AA94-AA7FAFB5B8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7251" y="6024422"/>
            <a:ext cx="582563" cy="58256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B46284-08EA-8C44-BCDD-5AB2F576892E}"/>
              </a:ext>
            </a:extLst>
          </p:cNvPr>
          <p:cNvSpPr/>
          <p:nvPr/>
        </p:nvSpPr>
        <p:spPr>
          <a:xfrm>
            <a:off x="3826470" y="340910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23BBFA-D07D-3F48-968F-CC144B80F0F6}"/>
              </a:ext>
            </a:extLst>
          </p:cNvPr>
          <p:cNvSpPr/>
          <p:nvPr/>
        </p:nvSpPr>
        <p:spPr>
          <a:xfrm>
            <a:off x="4024062" y="1061027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Rewards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EA1C2-165B-9D46-B18F-5B09EE05175E}"/>
              </a:ext>
            </a:extLst>
          </p:cNvPr>
          <p:cNvSpPr txBox="1"/>
          <p:nvPr/>
        </p:nvSpPr>
        <p:spPr>
          <a:xfrm>
            <a:off x="2798748" y="2239300"/>
            <a:ext cx="39890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rewards</a:t>
            </a:r>
            <a:r>
              <a:rPr lang="zh-CN" altLang="en-US" dirty="0"/>
              <a:t> </a:t>
            </a:r>
            <a:r>
              <a:rPr lang="en-US" altLang="zh-CN" dirty="0"/>
              <a:t>kinds:</a:t>
            </a:r>
            <a:endParaRPr lang="en-SG" altLang="zh-CN" dirty="0"/>
          </a:p>
          <a:p>
            <a:endParaRPr lang="en-SG" dirty="0"/>
          </a:p>
          <a:p>
            <a:r>
              <a:rPr lang="en-US" altLang="zh-CN" dirty="0"/>
              <a:t>50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endParaRPr lang="en-SG" altLang="zh-CN" dirty="0"/>
          </a:p>
          <a:p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endParaRPr lang="en-SG" altLang="zh-CN" dirty="0"/>
          </a:p>
          <a:p>
            <a:r>
              <a:rPr lang="en-US" altLang="zh-CN" dirty="0"/>
              <a:t>200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500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1000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2000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5000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10000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</a:p>
          <a:p>
            <a:r>
              <a:rPr lang="en-US" altLang="zh-CN" dirty="0"/>
              <a:t>15000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endParaRPr lang="en-US" dirty="0"/>
          </a:p>
        </p:txBody>
      </p:sp>
      <p:sp>
        <p:nvSpPr>
          <p:cNvPr id="46" name="Alternate Process 45">
            <a:extLst>
              <a:ext uri="{FF2B5EF4-FFF2-40B4-BE49-F238E27FC236}">
                <a16:creationId xmlns:a16="http://schemas.microsoft.com/office/drawing/2014/main" id="{22D38D9D-7186-FF47-B5D7-C5ED955B96A4}"/>
              </a:ext>
            </a:extLst>
          </p:cNvPr>
          <p:cNvSpPr/>
          <p:nvPr/>
        </p:nvSpPr>
        <p:spPr>
          <a:xfrm>
            <a:off x="8013157" y="1650263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lternate Process 46">
            <a:extLst>
              <a:ext uri="{FF2B5EF4-FFF2-40B4-BE49-F238E27FC236}">
                <a16:creationId xmlns:a16="http://schemas.microsoft.com/office/drawing/2014/main" id="{45732209-0E07-484C-B996-7A9C36C75CB5}"/>
              </a:ext>
            </a:extLst>
          </p:cNvPr>
          <p:cNvSpPr/>
          <p:nvPr/>
        </p:nvSpPr>
        <p:spPr>
          <a:xfrm>
            <a:off x="9385057" y="1650262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lternate Process 47">
            <a:extLst>
              <a:ext uri="{FF2B5EF4-FFF2-40B4-BE49-F238E27FC236}">
                <a16:creationId xmlns:a16="http://schemas.microsoft.com/office/drawing/2014/main" id="{BC2B57BE-B30B-CA41-A340-46D8D33E6A1F}"/>
              </a:ext>
            </a:extLst>
          </p:cNvPr>
          <p:cNvSpPr/>
          <p:nvPr/>
        </p:nvSpPr>
        <p:spPr>
          <a:xfrm>
            <a:off x="6603996" y="2951451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lternate Process 48">
            <a:extLst>
              <a:ext uri="{FF2B5EF4-FFF2-40B4-BE49-F238E27FC236}">
                <a16:creationId xmlns:a16="http://schemas.microsoft.com/office/drawing/2014/main" id="{FBD63F52-95FE-1E40-B5D2-C92FACACCAB5}"/>
              </a:ext>
            </a:extLst>
          </p:cNvPr>
          <p:cNvSpPr/>
          <p:nvPr/>
        </p:nvSpPr>
        <p:spPr>
          <a:xfrm>
            <a:off x="8013157" y="2951451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lternate Process 49">
            <a:extLst>
              <a:ext uri="{FF2B5EF4-FFF2-40B4-BE49-F238E27FC236}">
                <a16:creationId xmlns:a16="http://schemas.microsoft.com/office/drawing/2014/main" id="{0A841A00-8850-0A48-8203-24A8D2F8C7BF}"/>
              </a:ext>
            </a:extLst>
          </p:cNvPr>
          <p:cNvSpPr/>
          <p:nvPr/>
        </p:nvSpPr>
        <p:spPr>
          <a:xfrm>
            <a:off x="9385057" y="2951450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lternate Process 50">
            <a:extLst>
              <a:ext uri="{FF2B5EF4-FFF2-40B4-BE49-F238E27FC236}">
                <a16:creationId xmlns:a16="http://schemas.microsoft.com/office/drawing/2014/main" id="{E8177B67-9BEC-6D44-A56E-236FAF5967E0}"/>
              </a:ext>
            </a:extLst>
          </p:cNvPr>
          <p:cNvSpPr/>
          <p:nvPr/>
        </p:nvSpPr>
        <p:spPr>
          <a:xfrm>
            <a:off x="6622862" y="4284239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lternate Process 51">
            <a:extLst>
              <a:ext uri="{FF2B5EF4-FFF2-40B4-BE49-F238E27FC236}">
                <a16:creationId xmlns:a16="http://schemas.microsoft.com/office/drawing/2014/main" id="{E00F16C5-73C9-0E41-8C85-700531170A1D}"/>
              </a:ext>
            </a:extLst>
          </p:cNvPr>
          <p:cNvSpPr/>
          <p:nvPr/>
        </p:nvSpPr>
        <p:spPr>
          <a:xfrm>
            <a:off x="8032023" y="4284239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lternate Process 52">
            <a:extLst>
              <a:ext uri="{FF2B5EF4-FFF2-40B4-BE49-F238E27FC236}">
                <a16:creationId xmlns:a16="http://schemas.microsoft.com/office/drawing/2014/main" id="{9F10E21F-8901-074C-ADA5-A42C83E73FC2}"/>
              </a:ext>
            </a:extLst>
          </p:cNvPr>
          <p:cNvSpPr/>
          <p:nvPr/>
        </p:nvSpPr>
        <p:spPr>
          <a:xfrm>
            <a:off x="9403923" y="4284238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Clipart - Door">
            <a:extLst>
              <a:ext uri="{FF2B5EF4-FFF2-40B4-BE49-F238E27FC236}">
                <a16:creationId xmlns:a16="http://schemas.microsoft.com/office/drawing/2014/main" id="{E8429D8E-5AE5-2F48-88E5-142AA74B3E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615141" y="1761325"/>
            <a:ext cx="762039" cy="6316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86AD59A-030F-0946-BA32-6678D7AE5F9A}"/>
              </a:ext>
            </a:extLst>
          </p:cNvPr>
          <p:cNvSpPr txBox="1"/>
          <p:nvPr/>
        </p:nvSpPr>
        <p:spPr>
          <a:xfrm>
            <a:off x="9580469" y="2434595"/>
            <a:ext cx="1082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200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A4F858-9341-604B-B0AB-3B7FE1C33E9D}"/>
              </a:ext>
            </a:extLst>
          </p:cNvPr>
          <p:cNvSpPr/>
          <p:nvPr/>
        </p:nvSpPr>
        <p:spPr>
          <a:xfrm>
            <a:off x="8115958" y="1918383"/>
            <a:ext cx="1071652" cy="411023"/>
          </a:xfrm>
          <a:prstGeom prst="rect">
            <a:avLst/>
          </a:prstGeom>
          <a:solidFill>
            <a:srgbClr val="D611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EA2752-FAED-6B48-8524-333BE00C8AFD}"/>
              </a:ext>
            </a:extLst>
          </p:cNvPr>
          <p:cNvSpPr txBox="1"/>
          <p:nvPr/>
        </p:nvSpPr>
        <p:spPr>
          <a:xfrm>
            <a:off x="8226568" y="2494154"/>
            <a:ext cx="91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pic>
        <p:nvPicPr>
          <p:cNvPr id="21" name="Picture 20" descr="Muoversi a Malta - Vivere a Malta">
            <a:extLst>
              <a:ext uri="{FF2B5EF4-FFF2-40B4-BE49-F238E27FC236}">
                <a16:creationId xmlns:a16="http://schemas.microsoft.com/office/drawing/2014/main" id="{33BCD08B-E4FE-DA48-8FD6-B13AD710CC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215485" y="4360620"/>
            <a:ext cx="968616" cy="8071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00F265-7C98-4141-9B2E-D9A39726DC73}"/>
              </a:ext>
            </a:extLst>
          </p:cNvPr>
          <p:cNvSpPr txBox="1"/>
          <p:nvPr/>
        </p:nvSpPr>
        <p:spPr>
          <a:xfrm>
            <a:off x="8204205" y="5194074"/>
            <a:ext cx="128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10000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72EADA-742D-AC4F-A36B-F8CBE58B4F96}"/>
              </a:ext>
            </a:extLst>
          </p:cNvPr>
          <p:cNvSpPr txBox="1"/>
          <p:nvPr/>
        </p:nvSpPr>
        <p:spPr>
          <a:xfrm>
            <a:off x="9517646" y="5179130"/>
            <a:ext cx="128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15000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B7B5B6C-5B63-BD4F-B077-D772D58B4ABD}"/>
              </a:ext>
            </a:extLst>
          </p:cNvPr>
          <p:cNvSpPr/>
          <p:nvPr/>
        </p:nvSpPr>
        <p:spPr>
          <a:xfrm>
            <a:off x="202406" y="1138829"/>
            <a:ext cx="3537088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/profile/rewards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54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696762" y="4393819"/>
            <a:ext cx="1862874" cy="42505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 IN</a:t>
            </a:r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696762" y="5015271"/>
            <a:ext cx="1862874" cy="42505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B80D3-68EC-3047-B2FA-C981C93E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32" y="561028"/>
            <a:ext cx="3476028" cy="260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C44EAE-41BF-EC4B-B638-08756E15B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13" b="35609"/>
          <a:stretch/>
        </p:blipFill>
        <p:spPr>
          <a:xfrm>
            <a:off x="6581377" y="3124443"/>
            <a:ext cx="4050077" cy="1056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FE2E10-F6DD-CB49-924D-004DDB569E53}"/>
              </a:ext>
            </a:extLst>
          </p:cNvPr>
          <p:cNvSpPr txBox="1"/>
          <p:nvPr/>
        </p:nvSpPr>
        <p:spPr>
          <a:xfrm>
            <a:off x="7207873" y="6284774"/>
            <a:ext cx="3691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Copyright @ Team </a:t>
            </a:r>
            <a:r>
              <a:rPr lang="en-US" sz="1400" dirty="0" err="1">
                <a:solidFill>
                  <a:schemeClr val="bg1"/>
                </a:solidFill>
              </a:rPr>
              <a:t>GuageLander</a:t>
            </a:r>
            <a:r>
              <a:rPr lang="en-US" sz="1400" dirty="0">
                <a:solidFill>
                  <a:schemeClr val="bg1"/>
                </a:solidFill>
              </a:rPr>
              <a:t> 2019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43B6C3-FAC7-B24F-936E-5E9963B7DDE9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1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2964262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933794" y="4512337"/>
            <a:ext cx="1341723" cy="58782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LOG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BB0F-4C19-A340-B559-B38CAA507E9A}"/>
              </a:ext>
            </a:extLst>
          </p:cNvPr>
          <p:cNvSpPr txBox="1"/>
          <p:nvPr/>
        </p:nvSpPr>
        <p:spPr>
          <a:xfrm>
            <a:off x="6912030" y="2249378"/>
            <a:ext cx="374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Explore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new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language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every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day!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A7F984E-4D6F-BB40-B2D9-127217C4DB60}"/>
              </a:ext>
            </a:extLst>
          </p:cNvPr>
          <p:cNvSpPr/>
          <p:nvPr/>
        </p:nvSpPr>
        <p:spPr>
          <a:xfrm>
            <a:off x="7514894" y="3690257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73B44-2697-5C4B-B946-6569A0B7C0B2}"/>
              </a:ext>
            </a:extLst>
          </p:cNvPr>
          <p:cNvSpPr txBox="1"/>
          <p:nvPr/>
        </p:nvSpPr>
        <p:spPr>
          <a:xfrm>
            <a:off x="7802178" y="5253474"/>
            <a:ext cx="160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Log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with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Original file ‎ (SVG file, nominally 250 × 250 pixels ...">
            <a:extLst>
              <a:ext uri="{FF2B5EF4-FFF2-40B4-BE49-F238E27FC236}">
                <a16:creationId xmlns:a16="http://schemas.microsoft.com/office/drawing/2014/main" id="{A09A0C83-CEEA-9744-91F3-EB686CC52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8824" y="5672417"/>
            <a:ext cx="609740" cy="609740"/>
          </a:xfrm>
          <a:prstGeom prst="rect">
            <a:avLst/>
          </a:prstGeom>
        </p:spPr>
      </p:pic>
      <p:pic>
        <p:nvPicPr>
          <p:cNvPr id="18" name="Picture 17" descr="Yes, Google has a new logo – but why?">
            <a:extLst>
              <a:ext uri="{FF2B5EF4-FFF2-40B4-BE49-F238E27FC236}">
                <a16:creationId xmlns:a16="http://schemas.microsoft.com/office/drawing/2014/main" id="{DC69B462-6118-BB45-A489-AAE526D51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77318" y="5672417"/>
            <a:ext cx="617428" cy="617428"/>
          </a:xfrm>
          <a:prstGeom prst="rect">
            <a:avLst/>
          </a:prstGeom>
        </p:spPr>
      </p:pic>
      <p:pic>
        <p:nvPicPr>
          <p:cNvPr id="22" name="Picture 21" descr="Original file ‎ (SVG file, nominally 512 × 512 pixels ...">
            <a:extLst>
              <a:ext uri="{FF2B5EF4-FFF2-40B4-BE49-F238E27FC236}">
                <a16:creationId xmlns:a16="http://schemas.microsoft.com/office/drawing/2014/main" id="{16BA79B8-49D5-EC42-98C3-9F018C5F7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54920" y="5635905"/>
            <a:ext cx="675073" cy="675073"/>
          </a:xfrm>
          <a:prstGeom prst="rect">
            <a:avLst/>
          </a:prstGeom>
        </p:spPr>
      </p:pic>
      <p:pic>
        <p:nvPicPr>
          <p:cNvPr id="25" name="Picture 24" descr="File:FOSSASIA Logo.svg - Meta">
            <a:extLst>
              <a:ext uri="{FF2B5EF4-FFF2-40B4-BE49-F238E27FC236}">
                <a16:creationId xmlns:a16="http://schemas.microsoft.com/office/drawing/2014/main" id="{FA150DE1-EEC6-9648-8A08-EEF049B745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90167" y="5793627"/>
            <a:ext cx="846182" cy="359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47E098-E769-6D48-AA79-102D87FB65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9299" y="492869"/>
            <a:ext cx="2150894" cy="16136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0956EE-8E25-8843-8B2C-C8F7360886CE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6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2964262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895495" y="5211328"/>
            <a:ext cx="1341723" cy="58782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SIGN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BB0F-4C19-A340-B559-B38CAA507E9A}"/>
              </a:ext>
            </a:extLst>
          </p:cNvPr>
          <p:cNvSpPr txBox="1"/>
          <p:nvPr/>
        </p:nvSpPr>
        <p:spPr>
          <a:xfrm>
            <a:off x="7351019" y="2244723"/>
            <a:ext cx="2718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Welcome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to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</a:rPr>
              <a:t>GuageLand</a:t>
            </a:r>
            <a:r>
              <a:rPr lang="en-US" altLang="zh-CN" b="1" dirty="0">
                <a:solidFill>
                  <a:schemeClr val="bg1"/>
                </a:solidFill>
              </a:rPr>
              <a:t>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A7F984E-4D6F-BB40-B2D9-127217C4DB60}"/>
              </a:ext>
            </a:extLst>
          </p:cNvPr>
          <p:cNvSpPr/>
          <p:nvPr/>
        </p:nvSpPr>
        <p:spPr>
          <a:xfrm>
            <a:off x="7514894" y="3690257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12" name="Alternate Process 11">
            <a:extLst>
              <a:ext uri="{FF2B5EF4-FFF2-40B4-BE49-F238E27FC236}">
                <a16:creationId xmlns:a16="http://schemas.microsoft.com/office/drawing/2014/main" id="{F4EF2E79-9B14-9F49-90F9-AF0F569C4275}"/>
              </a:ext>
            </a:extLst>
          </p:cNvPr>
          <p:cNvSpPr/>
          <p:nvPr/>
        </p:nvSpPr>
        <p:spPr>
          <a:xfrm>
            <a:off x="7514894" y="4370691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Re-enter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A2B9D3-8F1A-6B42-B957-DE1B74AAC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299" y="492869"/>
            <a:ext cx="2150894" cy="16136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DB1FFF-7248-F64B-9EC7-5F6E11A50291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/signup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3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490E3B3-FB45-8940-8315-DDD22743516A}"/>
              </a:ext>
            </a:extLst>
          </p:cNvPr>
          <p:cNvSpPr/>
          <p:nvPr/>
        </p:nvSpPr>
        <p:spPr>
          <a:xfrm>
            <a:off x="6697680" y="1146832"/>
            <a:ext cx="3758263" cy="13464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24D9E1-2B40-BB45-B560-45AF108F8E39}"/>
              </a:ext>
            </a:extLst>
          </p:cNvPr>
          <p:cNvSpPr/>
          <p:nvPr/>
        </p:nvSpPr>
        <p:spPr>
          <a:xfrm>
            <a:off x="6738245" y="2657288"/>
            <a:ext cx="1737451" cy="29692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216F7A-5156-8E49-9FB0-93A3787C1B39}"/>
              </a:ext>
            </a:extLst>
          </p:cNvPr>
          <p:cNvSpPr/>
          <p:nvPr/>
        </p:nvSpPr>
        <p:spPr>
          <a:xfrm>
            <a:off x="8606411" y="2657288"/>
            <a:ext cx="1848897" cy="13464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7C99D8-656F-E34B-BDC7-DF61761C0FF1}"/>
              </a:ext>
            </a:extLst>
          </p:cNvPr>
          <p:cNvSpPr/>
          <p:nvPr/>
        </p:nvSpPr>
        <p:spPr>
          <a:xfrm>
            <a:off x="8606412" y="4115114"/>
            <a:ext cx="1848897" cy="15066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336D4D-E375-234B-8239-A93F92A82B0F}"/>
              </a:ext>
            </a:extLst>
          </p:cNvPr>
          <p:cNvSpPr txBox="1"/>
          <p:nvPr/>
        </p:nvSpPr>
        <p:spPr>
          <a:xfrm>
            <a:off x="6664058" y="715646"/>
            <a:ext cx="359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TODAY’S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POPULAR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5" name="Picture 34" descr="File:Simpleicons Interface magnifier-1.svg - Wikimedia Commons">
            <a:extLst>
              <a:ext uri="{FF2B5EF4-FFF2-40B4-BE49-F238E27FC236}">
                <a16:creationId xmlns:a16="http://schemas.microsoft.com/office/drawing/2014/main" id="{A275915E-F107-1E47-A4AD-C304BD840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09076" y="385832"/>
            <a:ext cx="292463" cy="2924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93B3AA8-AC32-9B4A-96B0-6EBF99BD1FD3}"/>
              </a:ext>
            </a:extLst>
          </p:cNvPr>
          <p:cNvSpPr/>
          <p:nvPr/>
        </p:nvSpPr>
        <p:spPr>
          <a:xfrm>
            <a:off x="6590818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F6E471-3683-7942-8FCA-B551AA0C55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8145" y="6039066"/>
            <a:ext cx="540775" cy="540775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CC3B66-8F50-F948-86CD-A7A2B00FDB78}"/>
              </a:ext>
            </a:extLst>
          </p:cNvPr>
          <p:cNvSpPr txBox="1"/>
          <p:nvPr/>
        </p:nvSpPr>
        <p:spPr>
          <a:xfrm>
            <a:off x="432597" y="385832"/>
            <a:ext cx="4294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main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pages:</a:t>
            </a:r>
            <a:r>
              <a:rPr lang="zh-CN" altLang="en-US" sz="2400" b="1" dirty="0">
                <a:solidFill>
                  <a:srgbClr val="FF0000"/>
                </a:solidFill>
              </a:rPr>
              <a:t>  </a:t>
            </a:r>
            <a:endParaRPr lang="en-SG" altLang="zh-CN" sz="2400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Findings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Chatbots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Discovery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Personal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Land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Profile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80A3D-E870-AD4F-8852-C44B071FEB33}"/>
              </a:ext>
            </a:extLst>
          </p:cNvPr>
          <p:cNvSpPr/>
          <p:nvPr/>
        </p:nvSpPr>
        <p:spPr>
          <a:xfrm>
            <a:off x="3811071" y="406080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Findings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4C80EA-3B49-BA4B-9BB0-6E9F15A7935D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/findings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57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7319008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17" name="Picture 16" descr="tête de robot">
            <a:extLst>
              <a:ext uri="{FF2B5EF4-FFF2-40B4-BE49-F238E27FC236}">
                <a16:creationId xmlns:a16="http://schemas.microsoft.com/office/drawing/2014/main" id="{DD1390E4-90B9-9643-BA29-32D9D46929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98617" y="779782"/>
            <a:ext cx="528655" cy="528655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EF0EBDD-5AD5-CB4C-8C95-6AD5BFB3779E}"/>
              </a:ext>
            </a:extLst>
          </p:cNvPr>
          <p:cNvSpPr/>
          <p:nvPr/>
        </p:nvSpPr>
        <p:spPr>
          <a:xfrm>
            <a:off x="7456140" y="779782"/>
            <a:ext cx="2095634" cy="528655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Hi,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help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you?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AC2168-8480-ED4E-A286-E77297C8E08C}"/>
              </a:ext>
            </a:extLst>
          </p:cNvPr>
          <p:cNvSpPr/>
          <p:nvPr/>
        </p:nvSpPr>
        <p:spPr>
          <a:xfrm>
            <a:off x="9916646" y="1520693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lipart - stylized cat">
            <a:extLst>
              <a:ext uri="{FF2B5EF4-FFF2-40B4-BE49-F238E27FC236}">
                <a16:creationId xmlns:a16="http://schemas.microsoft.com/office/drawing/2014/main" id="{77FE9FC1-E08F-1346-BD43-DE1AE51701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65904" y="1594528"/>
            <a:ext cx="382872" cy="543697"/>
          </a:xfrm>
          <a:prstGeom prst="rect">
            <a:avLst/>
          </a:prstGeom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055FEAA6-9170-764D-A952-B640D3CA7E4E}"/>
              </a:ext>
            </a:extLst>
          </p:cNvPr>
          <p:cNvSpPr/>
          <p:nvPr/>
        </p:nvSpPr>
        <p:spPr>
          <a:xfrm>
            <a:off x="7627784" y="1584857"/>
            <a:ext cx="2095634" cy="528655"/>
          </a:xfrm>
          <a:prstGeom prst="wedgeRoundRectCallout">
            <a:avLst>
              <a:gd name="adj1" fmla="val 56855"/>
              <a:gd name="adj2" fmla="val -2162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my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points?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5" name="Picture 24" descr="tête de robot">
            <a:extLst>
              <a:ext uri="{FF2B5EF4-FFF2-40B4-BE49-F238E27FC236}">
                <a16:creationId xmlns:a16="http://schemas.microsoft.com/office/drawing/2014/main" id="{A7D0D09C-2181-E04C-A965-1971E91B5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98617" y="2355222"/>
            <a:ext cx="528655" cy="528655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59693EF0-7013-3842-BBEF-A5ED5DDECD23}"/>
              </a:ext>
            </a:extLst>
          </p:cNvPr>
          <p:cNvSpPr/>
          <p:nvPr/>
        </p:nvSpPr>
        <p:spPr>
          <a:xfrm>
            <a:off x="7456140" y="2355222"/>
            <a:ext cx="2095634" cy="528655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You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them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to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claim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reward…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9E711C3-52C6-CD40-BF8D-191C80F5DBE8}"/>
              </a:ext>
            </a:extLst>
          </p:cNvPr>
          <p:cNvSpPr/>
          <p:nvPr/>
        </p:nvSpPr>
        <p:spPr>
          <a:xfrm>
            <a:off x="9976005" y="3173006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Clipart - stylized cat">
            <a:extLst>
              <a:ext uri="{FF2B5EF4-FFF2-40B4-BE49-F238E27FC236}">
                <a16:creationId xmlns:a16="http://schemas.microsoft.com/office/drawing/2014/main" id="{53568081-A905-F843-9FE6-DF7EA51BB2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111888" y="3228611"/>
            <a:ext cx="382872" cy="543697"/>
          </a:xfrm>
          <a:prstGeom prst="rect">
            <a:avLst/>
          </a:prstGeom>
        </p:spPr>
      </p:pic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EEE4B136-6BA8-E640-95CF-916835BA2961}"/>
              </a:ext>
            </a:extLst>
          </p:cNvPr>
          <p:cNvSpPr/>
          <p:nvPr/>
        </p:nvSpPr>
        <p:spPr>
          <a:xfrm>
            <a:off x="7319009" y="3066757"/>
            <a:ext cx="2421673" cy="1011785"/>
          </a:xfrm>
          <a:prstGeom prst="wedgeRoundRectCallout">
            <a:avLst>
              <a:gd name="adj1" fmla="val 58386"/>
              <a:gd name="adj2" fmla="val -1429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………..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Picture 36" descr="tête de robot">
            <a:extLst>
              <a:ext uri="{FF2B5EF4-FFF2-40B4-BE49-F238E27FC236}">
                <a16:creationId xmlns:a16="http://schemas.microsoft.com/office/drawing/2014/main" id="{5CAFA9A0-0276-6144-A1C3-526A1FE0E4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68657" y="4342406"/>
            <a:ext cx="528655" cy="528655"/>
          </a:xfrm>
          <a:prstGeom prst="rect">
            <a:avLst/>
          </a:prstGeom>
        </p:spPr>
      </p:pic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AA3E5916-12DD-DD4E-8115-AF8DBF36ACB8}"/>
              </a:ext>
            </a:extLst>
          </p:cNvPr>
          <p:cNvSpPr/>
          <p:nvPr/>
        </p:nvSpPr>
        <p:spPr>
          <a:xfrm>
            <a:off x="7429996" y="4381555"/>
            <a:ext cx="2293422" cy="665452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oh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that’s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easy…..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Chatbots</a:t>
            </a:r>
          </a:p>
        </p:txBody>
      </p:sp>
      <p:sp>
        <p:nvSpPr>
          <p:cNvPr id="3" name="Alternate Process 2">
            <a:extLst>
              <a:ext uri="{FF2B5EF4-FFF2-40B4-BE49-F238E27FC236}">
                <a16:creationId xmlns:a16="http://schemas.microsoft.com/office/drawing/2014/main" id="{C935F31B-1639-2C44-A4B8-0FBD93C0C71C}"/>
              </a:ext>
            </a:extLst>
          </p:cNvPr>
          <p:cNvSpPr/>
          <p:nvPr/>
        </p:nvSpPr>
        <p:spPr>
          <a:xfrm>
            <a:off x="6885709" y="5325135"/>
            <a:ext cx="3030937" cy="41563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File:Ic keyboard voice 48px.svg - Wikimedia Commons">
            <a:extLst>
              <a:ext uri="{FF2B5EF4-FFF2-40B4-BE49-F238E27FC236}">
                <a16:creationId xmlns:a16="http://schemas.microsoft.com/office/drawing/2014/main" id="{C413A383-6630-A640-B273-CC495FD62B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040540" y="5293715"/>
            <a:ext cx="433599" cy="43359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9479A8D-D3BF-754A-9BB0-5A52D7BCFA3C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/chatbot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9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Discovery</a:t>
            </a:r>
          </a:p>
        </p:txBody>
      </p:sp>
      <p:pic>
        <p:nvPicPr>
          <p:cNvPr id="29" name="Picture 28" descr="Clipart - Earth Globe Sketch">
            <a:extLst>
              <a:ext uri="{FF2B5EF4-FFF2-40B4-BE49-F238E27FC236}">
                <a16:creationId xmlns:a16="http://schemas.microsoft.com/office/drawing/2014/main" id="{08692AD2-96A0-2548-9F1D-2EE4A03F6E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08465" y="1439306"/>
            <a:ext cx="3995225" cy="4010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DD9E50-9825-A04D-8A73-7E55EDFF1698}"/>
              </a:ext>
            </a:extLst>
          </p:cNvPr>
          <p:cNvSpPr txBox="1"/>
          <p:nvPr/>
        </p:nvSpPr>
        <p:spPr>
          <a:xfrm>
            <a:off x="6860738" y="528933"/>
            <a:ext cx="3491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10234</a:t>
            </a:r>
            <a:r>
              <a:rPr lang="zh-CN" altLang="en-US" sz="2000" b="1" dirty="0">
                <a:solidFill>
                  <a:schemeClr val="bg1"/>
                </a:solidFill>
              </a:rPr>
              <a:t>  </a:t>
            </a:r>
            <a:r>
              <a:rPr lang="en-US" altLang="zh-CN" sz="2000" b="1" dirty="0">
                <a:solidFill>
                  <a:schemeClr val="bg1"/>
                </a:solidFill>
              </a:rPr>
              <a:t>Indigenous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Languages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endParaRPr lang="en-SG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in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our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</a:rPr>
              <a:t>GuageLand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File:Location dot red.svg - Wikimedia Commons">
            <a:extLst>
              <a:ext uri="{FF2B5EF4-FFF2-40B4-BE49-F238E27FC236}">
                <a16:creationId xmlns:a16="http://schemas.microsoft.com/office/drawing/2014/main" id="{BCECE2D7-91ED-394E-8C46-2A66662F76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9242887" y="2351653"/>
            <a:ext cx="205157" cy="205157"/>
          </a:xfrm>
          <a:prstGeom prst="rect">
            <a:avLst/>
          </a:prstGeom>
        </p:spPr>
      </p:pic>
      <p:pic>
        <p:nvPicPr>
          <p:cNvPr id="30" name="Picture 29" descr="File:Location dot red.svg - Wikimedia Commons">
            <a:extLst>
              <a:ext uri="{FF2B5EF4-FFF2-40B4-BE49-F238E27FC236}">
                <a16:creationId xmlns:a16="http://schemas.microsoft.com/office/drawing/2014/main" id="{A994C2E6-67BF-D049-987F-8D180576BA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9405724" y="2849741"/>
            <a:ext cx="205157" cy="205157"/>
          </a:xfrm>
          <a:prstGeom prst="rect">
            <a:avLst/>
          </a:prstGeom>
        </p:spPr>
      </p:pic>
      <p:pic>
        <p:nvPicPr>
          <p:cNvPr id="31" name="Picture 30" descr="File:Location dot red.svg - Wikimedia Commons">
            <a:extLst>
              <a:ext uri="{FF2B5EF4-FFF2-40B4-BE49-F238E27FC236}">
                <a16:creationId xmlns:a16="http://schemas.microsoft.com/office/drawing/2014/main" id="{9F3485E3-88AF-4741-9C2B-7127D19EF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7040052" y="3124306"/>
            <a:ext cx="205157" cy="205157"/>
          </a:xfrm>
          <a:prstGeom prst="rect">
            <a:avLst/>
          </a:prstGeom>
        </p:spPr>
      </p:pic>
      <p:pic>
        <p:nvPicPr>
          <p:cNvPr id="32" name="Picture 31" descr="File:Location dot red.svg - Wikimedia Commons">
            <a:extLst>
              <a:ext uri="{FF2B5EF4-FFF2-40B4-BE49-F238E27FC236}">
                <a16:creationId xmlns:a16="http://schemas.microsoft.com/office/drawing/2014/main" id="{7C3A9285-132F-B34C-BE49-605FF7F114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7255067" y="3534882"/>
            <a:ext cx="205157" cy="205157"/>
          </a:xfrm>
          <a:prstGeom prst="rect">
            <a:avLst/>
          </a:prstGeom>
        </p:spPr>
      </p:pic>
      <p:sp>
        <p:nvSpPr>
          <p:cNvPr id="13" name="Trapezoid 12">
            <a:extLst>
              <a:ext uri="{FF2B5EF4-FFF2-40B4-BE49-F238E27FC236}">
                <a16:creationId xmlns:a16="http://schemas.microsoft.com/office/drawing/2014/main" id="{1B521AF8-B628-B84C-BF7D-5F7CD7B50CC8}"/>
              </a:ext>
            </a:extLst>
          </p:cNvPr>
          <p:cNvSpPr/>
          <p:nvPr/>
        </p:nvSpPr>
        <p:spPr>
          <a:xfrm>
            <a:off x="8370061" y="6294784"/>
            <a:ext cx="472034" cy="367861"/>
          </a:xfrm>
          <a:prstGeom prst="trapezoid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177540" y="5642229"/>
            <a:ext cx="875069" cy="8149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BF7712-C959-864D-AC3C-4B55D1D4853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82758" y="4638709"/>
            <a:ext cx="1194782" cy="1410974"/>
          </a:xfrm>
          <a:prstGeom prst="line">
            <a:avLst/>
          </a:prstGeom>
          <a:ln w="412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BE815D-9373-2D4A-8C57-AD32C09ABE76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9052609" y="4600718"/>
            <a:ext cx="1161098" cy="1448965"/>
          </a:xfrm>
          <a:prstGeom prst="line">
            <a:avLst/>
          </a:prstGeom>
          <a:ln w="412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DDB7862-BA40-0A49-A41C-C51E37F5BDD4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155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2656452" y="160991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2656450" y="5934021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4356630" y="5751141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69603" y="5842581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2958725" y="6028512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344674" y="5900985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276584" y="5934021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676620" y="6002418"/>
            <a:ext cx="528655" cy="528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0473" y="6002418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147709" y="324719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Land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4E2CF3-BAC6-1444-AB33-9EAFACFBE01E}"/>
              </a:ext>
            </a:extLst>
          </p:cNvPr>
          <p:cNvSpPr/>
          <p:nvPr/>
        </p:nvSpPr>
        <p:spPr>
          <a:xfrm>
            <a:off x="2656450" y="324718"/>
            <a:ext cx="4340889" cy="66545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Your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Guageland</a:t>
            </a:r>
            <a:r>
              <a:rPr lang="en-US" altLang="zh-CN" sz="2400" dirty="0">
                <a:solidFill>
                  <a:schemeClr val="bg1"/>
                </a:solidFill>
              </a:rPr>
              <a:t>        </a:t>
            </a:r>
            <a:r>
              <a:rPr lang="zh-CN" altLang="en-US" sz="2400" dirty="0">
                <a:solidFill>
                  <a:schemeClr val="bg1"/>
                </a:solidFill>
              </a:rPr>
              <a:t>   </a:t>
            </a:r>
            <a:r>
              <a:rPr lang="en-US" altLang="zh-CN" sz="2400" dirty="0" err="1">
                <a:solidFill>
                  <a:schemeClr val="bg1"/>
                </a:solidFill>
              </a:rPr>
              <a:t>Lv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02AB6E-DDF7-BE40-A24F-E3C723353773}"/>
              </a:ext>
            </a:extLst>
          </p:cNvPr>
          <p:cNvSpPr/>
          <p:nvPr/>
        </p:nvSpPr>
        <p:spPr>
          <a:xfrm>
            <a:off x="147709" y="1173049"/>
            <a:ext cx="2328672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/land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A74BF-AD4B-5447-B002-464F6C2D953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725" r="10074"/>
          <a:stretch/>
        </p:blipFill>
        <p:spPr>
          <a:xfrm>
            <a:off x="2656450" y="982593"/>
            <a:ext cx="4340889" cy="491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97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86659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7" name="Picture 6" descr="Gear Settings Options · Free vector graphic on Pixabay">
            <a:extLst>
              <a:ext uri="{FF2B5EF4-FFF2-40B4-BE49-F238E27FC236}">
                <a16:creationId xmlns:a16="http://schemas.microsoft.com/office/drawing/2014/main" id="{2C4F528B-3F5D-3545-BF7A-B86121B8D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258533" y="291186"/>
            <a:ext cx="378941" cy="37894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84F001C-6EBC-2741-8FC4-C4B67056F1CF}"/>
              </a:ext>
            </a:extLst>
          </p:cNvPr>
          <p:cNvSpPr/>
          <p:nvPr/>
        </p:nvSpPr>
        <p:spPr>
          <a:xfrm>
            <a:off x="6536724" y="721887"/>
            <a:ext cx="4113750" cy="9794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6C7CB8-4504-CB4E-B80B-2F5718AE798F}"/>
              </a:ext>
            </a:extLst>
          </p:cNvPr>
          <p:cNvSpPr/>
          <p:nvPr/>
        </p:nvSpPr>
        <p:spPr>
          <a:xfrm>
            <a:off x="6549537" y="2719809"/>
            <a:ext cx="4113750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4FFE39-054B-9F40-886D-9F3FCAF6B2DA}"/>
              </a:ext>
            </a:extLst>
          </p:cNvPr>
          <p:cNvSpPr/>
          <p:nvPr/>
        </p:nvSpPr>
        <p:spPr>
          <a:xfrm>
            <a:off x="6549538" y="3435906"/>
            <a:ext cx="4100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29F13A-CD0B-7944-94E1-2FA8D6102C63}"/>
              </a:ext>
            </a:extLst>
          </p:cNvPr>
          <p:cNvSpPr/>
          <p:nvPr/>
        </p:nvSpPr>
        <p:spPr>
          <a:xfrm>
            <a:off x="6549537" y="4164558"/>
            <a:ext cx="4100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1A1AC8-3382-5F4D-9A7F-015928F7CB6B}"/>
              </a:ext>
            </a:extLst>
          </p:cNvPr>
          <p:cNvSpPr/>
          <p:nvPr/>
        </p:nvSpPr>
        <p:spPr>
          <a:xfrm>
            <a:off x="6549537" y="4903698"/>
            <a:ext cx="4113750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4759F1-C964-AB4B-96F5-DD58CA1A96A1}"/>
              </a:ext>
            </a:extLst>
          </p:cNvPr>
          <p:cNvSpPr/>
          <p:nvPr/>
        </p:nvSpPr>
        <p:spPr>
          <a:xfrm>
            <a:off x="6536724" y="2009935"/>
            <a:ext cx="4113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DAB307-F89A-3D40-A87C-7AF83A326DD1}"/>
              </a:ext>
            </a:extLst>
          </p:cNvPr>
          <p:cNvSpPr/>
          <p:nvPr/>
        </p:nvSpPr>
        <p:spPr>
          <a:xfrm>
            <a:off x="6842077" y="879497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Clipart - stylized cat">
            <a:extLst>
              <a:ext uri="{FF2B5EF4-FFF2-40B4-BE49-F238E27FC236}">
                <a16:creationId xmlns:a16="http://schemas.microsoft.com/office/drawing/2014/main" id="{EF5412B2-296C-F24A-949B-F8580560F2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991335" y="953332"/>
            <a:ext cx="382872" cy="54369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6D34AD-44CD-BD46-8B0C-6C1333BDBD67}"/>
              </a:ext>
            </a:extLst>
          </p:cNvPr>
          <p:cNvSpPr txBox="1"/>
          <p:nvPr/>
        </p:nvSpPr>
        <p:spPr>
          <a:xfrm>
            <a:off x="7582862" y="877274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Alice</a:t>
            </a:r>
            <a:r>
              <a:rPr lang="zh-CN" altLang="en-US" dirty="0"/>
              <a:t> </a:t>
            </a:r>
            <a:r>
              <a:rPr lang="en-US" altLang="zh-CN" dirty="0"/>
              <a:t>Lee</a:t>
            </a:r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351912A-52C8-9E46-917C-B756E46189FC}"/>
              </a:ext>
            </a:extLst>
          </p:cNvPr>
          <p:cNvSpPr/>
          <p:nvPr/>
        </p:nvSpPr>
        <p:spPr>
          <a:xfrm>
            <a:off x="7672724" y="1285319"/>
            <a:ext cx="681389" cy="2117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Lv.</a:t>
            </a:r>
            <a:r>
              <a:rPr lang="zh-CN" altLang="en-US" sz="1400" dirty="0"/>
              <a:t> </a:t>
            </a:r>
            <a:r>
              <a:rPr lang="en-US" altLang="zh-CN" sz="1400" dirty="0"/>
              <a:t>6</a:t>
            </a:r>
            <a:endParaRPr lang="en-US" sz="1400" dirty="0"/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1653D767-0DE8-9241-B773-71274AEF85EB}"/>
              </a:ext>
            </a:extLst>
          </p:cNvPr>
          <p:cNvSpPr/>
          <p:nvPr/>
        </p:nvSpPr>
        <p:spPr>
          <a:xfrm>
            <a:off x="10224603" y="11053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6BD8635-A7BA-6440-90E4-6B740F4280FD}"/>
              </a:ext>
            </a:extLst>
          </p:cNvPr>
          <p:cNvGrpSpPr/>
          <p:nvPr/>
        </p:nvGrpSpPr>
        <p:grpSpPr>
          <a:xfrm>
            <a:off x="6802910" y="2810362"/>
            <a:ext cx="476860" cy="458707"/>
            <a:chOff x="5083681" y="4718774"/>
            <a:chExt cx="815546" cy="80820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5897FF5-D7A3-E24A-9B37-7B6001A88409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 descr="Clipart - Heart">
              <a:extLst>
                <a:ext uri="{FF2B5EF4-FFF2-40B4-BE49-F238E27FC236}">
                  <a16:creationId xmlns:a16="http://schemas.microsoft.com/office/drawing/2014/main" id="{C54B5846-2DD5-9B4E-AD7B-C57A0B392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78B769C-15E4-0A4B-876B-4357E4A1B4E2}"/>
              </a:ext>
            </a:extLst>
          </p:cNvPr>
          <p:cNvSpPr txBox="1"/>
          <p:nvPr/>
        </p:nvSpPr>
        <p:spPr>
          <a:xfrm>
            <a:off x="7468952" y="2853987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Favorites</a:t>
            </a:r>
            <a:endParaRPr lang="en-US" dirty="0"/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06D906A1-C5C9-D648-8242-3126953AE637}"/>
              </a:ext>
            </a:extLst>
          </p:cNvPr>
          <p:cNvSpPr/>
          <p:nvPr/>
        </p:nvSpPr>
        <p:spPr>
          <a:xfrm>
            <a:off x="10281915" y="2920325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A7FBBC-ADF9-9048-9606-3522C9D099A5}"/>
              </a:ext>
            </a:extLst>
          </p:cNvPr>
          <p:cNvSpPr txBox="1"/>
          <p:nvPr/>
        </p:nvSpPr>
        <p:spPr>
          <a:xfrm>
            <a:off x="7468953" y="4290199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Posts</a:t>
            </a:r>
            <a:endParaRPr lang="en-US" dirty="0"/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E76B48F2-6604-6843-9AC6-FF0D976747DE}"/>
              </a:ext>
            </a:extLst>
          </p:cNvPr>
          <p:cNvSpPr/>
          <p:nvPr/>
        </p:nvSpPr>
        <p:spPr>
          <a:xfrm>
            <a:off x="10281915" y="364097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9829" y="6061193"/>
            <a:ext cx="532027" cy="532027"/>
          </a:xfrm>
          <a:prstGeom prst="rect">
            <a:avLst/>
          </a:prstGeom>
        </p:spPr>
      </p:pic>
      <p:pic>
        <p:nvPicPr>
          <p:cNvPr id="57" name="Picture 56" descr="Badiner Bytes &amp; Tech Tidbits: Tech Tip: Google Keep and Any.Do">
            <a:extLst>
              <a:ext uri="{FF2B5EF4-FFF2-40B4-BE49-F238E27FC236}">
                <a16:creationId xmlns:a16="http://schemas.microsoft.com/office/drawing/2014/main" id="{1B400EA1-C7DD-2D46-93ED-9B1733D551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706470" y="4194398"/>
            <a:ext cx="665306" cy="532245"/>
          </a:xfrm>
          <a:prstGeom prst="rect">
            <a:avLst/>
          </a:prstGeom>
        </p:spPr>
      </p:pic>
      <p:sp>
        <p:nvSpPr>
          <p:cNvPr id="58" name="Chevron 57">
            <a:extLst>
              <a:ext uri="{FF2B5EF4-FFF2-40B4-BE49-F238E27FC236}">
                <a16:creationId xmlns:a16="http://schemas.microsoft.com/office/drawing/2014/main" id="{0081D1E2-E8D4-6342-B502-58705E524EB2}"/>
              </a:ext>
            </a:extLst>
          </p:cNvPr>
          <p:cNvSpPr/>
          <p:nvPr/>
        </p:nvSpPr>
        <p:spPr>
          <a:xfrm>
            <a:off x="10281915" y="438620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Friend.. (Gif) by kokoriste1 on DeviantArt">
            <a:extLst>
              <a:ext uri="{FF2B5EF4-FFF2-40B4-BE49-F238E27FC236}">
                <a16:creationId xmlns:a16="http://schemas.microsoft.com/office/drawing/2014/main" id="{F23E4205-FCBC-CB49-9587-1F96A7F480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6784395" y="3487666"/>
            <a:ext cx="539926" cy="46671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F46C6E7-D3AB-0543-A92D-D0C5F2FEB0B8}"/>
              </a:ext>
            </a:extLst>
          </p:cNvPr>
          <p:cNvSpPr txBox="1"/>
          <p:nvPr/>
        </p:nvSpPr>
        <p:spPr>
          <a:xfrm>
            <a:off x="7446206" y="3587621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Circles</a:t>
            </a:r>
            <a:endParaRPr lang="en-US" dirty="0"/>
          </a:p>
        </p:txBody>
      </p:sp>
      <p:pic>
        <p:nvPicPr>
          <p:cNvPr id="61" name="Picture 60" descr="Clipart - Gift Box">
            <a:extLst>
              <a:ext uri="{FF2B5EF4-FFF2-40B4-BE49-F238E27FC236}">
                <a16:creationId xmlns:a16="http://schemas.microsoft.com/office/drawing/2014/main" id="{1DD28EE2-CD48-BA4C-8934-5CB9965736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6770959" y="4957892"/>
            <a:ext cx="555376" cy="555376"/>
          </a:xfrm>
          <a:prstGeom prst="rect">
            <a:avLst/>
          </a:prstGeom>
        </p:spPr>
      </p:pic>
      <p:sp>
        <p:nvSpPr>
          <p:cNvPr id="62" name="Chevron 61">
            <a:extLst>
              <a:ext uri="{FF2B5EF4-FFF2-40B4-BE49-F238E27FC236}">
                <a16:creationId xmlns:a16="http://schemas.microsoft.com/office/drawing/2014/main" id="{7BD488EC-CAA7-D944-BF1B-CFA257119AA3}"/>
              </a:ext>
            </a:extLst>
          </p:cNvPr>
          <p:cNvSpPr/>
          <p:nvPr/>
        </p:nvSpPr>
        <p:spPr>
          <a:xfrm>
            <a:off x="10288171" y="5107615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3DD312-F4BA-2044-AEC0-F5B5E50B06D6}"/>
              </a:ext>
            </a:extLst>
          </p:cNvPr>
          <p:cNvSpPr txBox="1"/>
          <p:nvPr/>
        </p:nvSpPr>
        <p:spPr>
          <a:xfrm>
            <a:off x="7468952" y="5046057"/>
            <a:ext cx="297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Rewards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5F92029-98D3-514B-B90F-47E506FE60D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0260" y="2100979"/>
            <a:ext cx="344926" cy="45871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5EEAFE9-9092-3A4A-BA04-C3AC3AD6EEEA}"/>
              </a:ext>
            </a:extLst>
          </p:cNvPr>
          <p:cNvSpPr txBox="1"/>
          <p:nvPr/>
        </p:nvSpPr>
        <p:spPr>
          <a:xfrm>
            <a:off x="7470204" y="2166964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Tasks</a:t>
            </a:r>
            <a:endParaRPr lang="en-US" dirty="0"/>
          </a:p>
        </p:txBody>
      </p:sp>
      <p:sp>
        <p:nvSpPr>
          <p:cNvPr id="67" name="Chevron 66">
            <a:extLst>
              <a:ext uri="{FF2B5EF4-FFF2-40B4-BE49-F238E27FC236}">
                <a16:creationId xmlns:a16="http://schemas.microsoft.com/office/drawing/2014/main" id="{4846DE1D-F96D-7F44-B3DE-BEE4018F5FED}"/>
              </a:ext>
            </a:extLst>
          </p:cNvPr>
          <p:cNvSpPr/>
          <p:nvPr/>
        </p:nvSpPr>
        <p:spPr>
          <a:xfrm>
            <a:off x="10281915" y="2259229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4B3B02-1A20-A447-8E60-01D9D0606E3C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519600-8729-6243-B558-A27D3D1D1940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02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1404</TotalTime>
  <Words>723</Words>
  <Application>Microsoft Macintosh PowerPoint</Application>
  <PresentationFormat>Widescreen</PresentationFormat>
  <Paragraphs>264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Yuting Fan</dc:creator>
  <cp:lastModifiedBy>Yuting Fan</cp:lastModifiedBy>
  <cp:revision>73</cp:revision>
  <dcterms:created xsi:type="dcterms:W3CDTF">2019-03-15T11:03:22Z</dcterms:created>
  <dcterms:modified xsi:type="dcterms:W3CDTF">2019-03-16T11:07:09Z</dcterms:modified>
</cp:coreProperties>
</file>